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21240750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9" userDrawn="1">
          <p15:clr>
            <a:srgbClr val="000000"/>
          </p15:clr>
        </p15:guide>
        <p15:guide id="4" pos="13061" userDrawn="1">
          <p15:clr>
            <a:srgbClr val="000000"/>
          </p15:clr>
        </p15:guide>
        <p15:guide id="5" orient="horz" pos="321" userDrawn="1">
          <p15:clr>
            <a:srgbClr val="000000"/>
          </p15:clr>
        </p15:guide>
        <p15:guide id="10" orient="horz" pos="18750" userDrawn="1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  <a:srgbClr val="521B93"/>
    <a:srgbClr val="007D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5306" autoAdjust="0"/>
  </p:normalViewPr>
  <p:slideViewPr>
    <p:cSldViewPr>
      <p:cViewPr varScale="1">
        <p:scale>
          <a:sx n="24" d="100"/>
          <a:sy n="24" d="100"/>
        </p:scale>
        <p:origin x="3765" y="108"/>
      </p:cViewPr>
      <p:guideLst>
        <p:guide pos="319"/>
        <p:guide pos="13061"/>
        <p:guide orient="horz" pos="321"/>
        <p:guide orient="horz" pos="187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4" d="100"/>
          <a:sy n="64" d="100"/>
        </p:scale>
        <p:origin x="3115" y="72"/>
      </p:cViewPr>
      <p:guideLst>
        <p:guide orient="horz" pos="2880"/>
        <p:guide pos="2160"/>
      </p:guideLst>
    </p:cSldViewPr>
  </p:notesViewPr>
  <p:gridSpacing cx="180000" cy="18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B77AD-3E01-4663-B8F2-FF73943B9490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F00EA-0959-4235-83D1-76BA1C065B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1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219DF-1F45-4A32-A4B8-42B25B3D31BC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6325" y="1143000"/>
            <a:ext cx="21653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70B7F-B3BB-42E1-8140-DF7A478686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6798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1pPr>
    <a:lvl2pPr marL="327071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2pPr>
    <a:lvl3pPr marL="654143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3pPr>
    <a:lvl4pPr marL="981214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4pPr>
    <a:lvl5pPr marL="1308285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5pPr>
    <a:lvl6pPr marL="1635355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6pPr>
    <a:lvl7pPr marL="1962428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7pPr>
    <a:lvl8pPr marL="2289498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8pPr>
    <a:lvl9pPr marL="2616569" algn="l" defTabSz="654143" rtl="0" eaLnBrk="1" latinLnBrk="0" hangingPunct="1">
      <a:defRPr sz="8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2346325" y="1143000"/>
            <a:ext cx="2165350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70B7F-B3BB-42E1-8140-DF7A478686E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262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056" y="4954765"/>
            <a:ext cx="18054638" cy="10540259"/>
          </a:xfrm>
        </p:spPr>
        <p:txBody>
          <a:bodyPr anchor="b"/>
          <a:lstStyle>
            <a:lvl1pPr algn="ctr">
              <a:defRPr sz="1393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94" y="15901497"/>
            <a:ext cx="15930563" cy="7309499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030" indent="0" algn="ctr">
              <a:buNone/>
              <a:defRPr sz="4646"/>
            </a:lvl2pPr>
            <a:lvl3pPr marL="2124060" indent="0" algn="ctr">
              <a:buNone/>
              <a:defRPr sz="4181"/>
            </a:lvl3pPr>
            <a:lvl4pPr marL="3186090" indent="0" algn="ctr">
              <a:buNone/>
              <a:defRPr sz="3717"/>
            </a:lvl4pPr>
            <a:lvl5pPr marL="4248120" indent="0" algn="ctr">
              <a:buNone/>
              <a:defRPr sz="3717"/>
            </a:lvl5pPr>
            <a:lvl6pPr marL="5310149" indent="0" algn="ctr">
              <a:buNone/>
              <a:defRPr sz="3717"/>
            </a:lvl6pPr>
            <a:lvl7pPr marL="6372179" indent="0" algn="ctr">
              <a:buNone/>
              <a:defRPr sz="3717"/>
            </a:lvl7pPr>
            <a:lvl8pPr marL="7434209" indent="0" algn="ctr">
              <a:buNone/>
              <a:defRPr sz="3717"/>
            </a:lvl8pPr>
            <a:lvl9pPr marL="8496239" indent="0" algn="ctr">
              <a:buNone/>
              <a:defRPr sz="371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174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340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00413" y="1611875"/>
            <a:ext cx="4580037" cy="2565684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303" y="1611875"/>
            <a:ext cx="13474601" cy="2565684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6402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5094" y="15901497"/>
            <a:ext cx="15930563" cy="7309500"/>
          </a:xfrm>
        </p:spPr>
        <p:txBody>
          <a:bodyPr/>
          <a:lstStyle>
            <a:lvl1pPr marL="0" indent="0" algn="ctr">
              <a:buNone/>
              <a:defRPr sz="5575"/>
            </a:lvl1pPr>
            <a:lvl2pPr marL="1062033" indent="0" algn="ctr">
              <a:buNone/>
              <a:defRPr sz="4646"/>
            </a:lvl2pPr>
            <a:lvl3pPr marL="2124066" indent="0" algn="ctr">
              <a:buNone/>
              <a:defRPr sz="4181"/>
            </a:lvl3pPr>
            <a:lvl4pPr marL="3186099" indent="0" algn="ctr">
              <a:buNone/>
              <a:defRPr sz="3716"/>
            </a:lvl4pPr>
            <a:lvl5pPr marL="4248132" indent="0" algn="ctr">
              <a:buNone/>
              <a:defRPr sz="3716"/>
            </a:lvl5pPr>
            <a:lvl6pPr marL="5310166" indent="0" algn="ctr">
              <a:buNone/>
              <a:defRPr sz="3716"/>
            </a:lvl6pPr>
            <a:lvl7pPr marL="6372199" indent="0" algn="ctr">
              <a:buNone/>
              <a:defRPr sz="3716"/>
            </a:lvl7pPr>
            <a:lvl8pPr marL="7434232" indent="0" algn="ctr">
              <a:buNone/>
              <a:defRPr sz="3716"/>
            </a:lvl8pPr>
            <a:lvl9pPr marL="8496265" indent="0" algn="ctr">
              <a:buNone/>
              <a:defRPr sz="3716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2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697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40" y="7547788"/>
            <a:ext cx="18320147" cy="12593645"/>
          </a:xfrm>
        </p:spPr>
        <p:txBody>
          <a:bodyPr anchor="b"/>
          <a:lstStyle>
            <a:lvl1pPr>
              <a:defRPr sz="1393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9240" y="20260574"/>
            <a:ext cx="18320147" cy="6622701"/>
          </a:xfrm>
        </p:spPr>
        <p:txBody>
          <a:bodyPr/>
          <a:lstStyle>
            <a:lvl1pPr marL="0" indent="0">
              <a:buNone/>
              <a:defRPr sz="5575">
                <a:solidFill>
                  <a:schemeClr val="tx1"/>
                </a:solidFill>
              </a:defRPr>
            </a:lvl1pPr>
            <a:lvl2pPr marL="1062030" indent="0">
              <a:buNone/>
              <a:defRPr sz="4646">
                <a:solidFill>
                  <a:schemeClr val="tx1">
                    <a:tint val="75000"/>
                  </a:schemeClr>
                </a:solidFill>
              </a:defRPr>
            </a:lvl2pPr>
            <a:lvl3pPr marL="2124060" indent="0">
              <a:buNone/>
              <a:defRPr sz="4181">
                <a:solidFill>
                  <a:schemeClr val="tx1">
                    <a:tint val="75000"/>
                  </a:schemeClr>
                </a:solidFill>
              </a:defRPr>
            </a:lvl3pPr>
            <a:lvl4pPr marL="318609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4pPr>
            <a:lvl5pPr marL="4248120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5pPr>
            <a:lvl6pPr marL="531014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6pPr>
            <a:lvl7pPr marL="637217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7pPr>
            <a:lvl8pPr marL="743420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8pPr>
            <a:lvl9pPr marL="8496239" indent="0">
              <a:buNone/>
              <a:defRPr sz="37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951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0301" y="8059374"/>
            <a:ext cx="9027319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130" y="8059374"/>
            <a:ext cx="9027319" cy="1920934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3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1611882"/>
            <a:ext cx="18320147" cy="585180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71" y="7421634"/>
            <a:ext cx="8985831" cy="3637228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71" y="11058863"/>
            <a:ext cx="8985831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753131" y="7421634"/>
            <a:ext cx="9030085" cy="3637228"/>
          </a:xfrm>
        </p:spPr>
        <p:txBody>
          <a:bodyPr anchor="b"/>
          <a:lstStyle>
            <a:lvl1pPr marL="0" indent="0">
              <a:buNone/>
              <a:defRPr sz="5575" b="1"/>
            </a:lvl1pPr>
            <a:lvl2pPr marL="1062030" indent="0">
              <a:buNone/>
              <a:defRPr sz="4646" b="1"/>
            </a:lvl2pPr>
            <a:lvl3pPr marL="2124060" indent="0">
              <a:buNone/>
              <a:defRPr sz="4181" b="1"/>
            </a:lvl3pPr>
            <a:lvl4pPr marL="3186090" indent="0">
              <a:buNone/>
              <a:defRPr sz="3717" b="1"/>
            </a:lvl4pPr>
            <a:lvl5pPr marL="4248120" indent="0">
              <a:buNone/>
              <a:defRPr sz="3717" b="1"/>
            </a:lvl5pPr>
            <a:lvl6pPr marL="5310149" indent="0">
              <a:buNone/>
              <a:defRPr sz="3717" b="1"/>
            </a:lvl6pPr>
            <a:lvl7pPr marL="6372179" indent="0">
              <a:buNone/>
              <a:defRPr sz="3717" b="1"/>
            </a:lvl7pPr>
            <a:lvl8pPr marL="7434209" indent="0">
              <a:buNone/>
              <a:defRPr sz="3717" b="1"/>
            </a:lvl8pPr>
            <a:lvl9pPr marL="8496239" indent="0">
              <a:buNone/>
              <a:defRPr sz="371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753131" y="11058863"/>
            <a:ext cx="9030085" cy="162659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003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02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8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8348"/>
            <a:ext cx="6850695" cy="7064216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0085" y="4359077"/>
            <a:ext cx="10753130" cy="21515024"/>
          </a:xfrm>
        </p:spPr>
        <p:txBody>
          <a:bodyPr/>
          <a:lstStyle>
            <a:lvl1pPr>
              <a:defRPr sz="7433"/>
            </a:lvl1pPr>
            <a:lvl2pPr>
              <a:defRPr sz="6504"/>
            </a:lvl2pPr>
            <a:lvl3pPr>
              <a:defRPr sz="5575"/>
            </a:lvl3pPr>
            <a:lvl4pPr>
              <a:defRPr sz="4646"/>
            </a:lvl4pPr>
            <a:lvl5pPr>
              <a:defRPr sz="4646"/>
            </a:lvl5pPr>
            <a:lvl6pPr>
              <a:defRPr sz="4646"/>
            </a:lvl6pPr>
            <a:lvl7pPr>
              <a:defRPr sz="4646"/>
            </a:lvl7pPr>
            <a:lvl8pPr>
              <a:defRPr sz="4646"/>
            </a:lvl8pPr>
            <a:lvl9pPr>
              <a:defRPr sz="4646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82564"/>
            <a:ext cx="6850695" cy="16826573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810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68" y="2018348"/>
            <a:ext cx="6850695" cy="7064216"/>
          </a:xfrm>
        </p:spPr>
        <p:txBody>
          <a:bodyPr anchor="b"/>
          <a:lstStyle>
            <a:lvl1pPr>
              <a:defRPr sz="743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30085" y="4359077"/>
            <a:ext cx="10753130" cy="21515024"/>
          </a:xfrm>
        </p:spPr>
        <p:txBody>
          <a:bodyPr anchor="t"/>
          <a:lstStyle>
            <a:lvl1pPr marL="0" indent="0">
              <a:buNone/>
              <a:defRPr sz="7433"/>
            </a:lvl1pPr>
            <a:lvl2pPr marL="1062030" indent="0">
              <a:buNone/>
              <a:defRPr sz="6504"/>
            </a:lvl2pPr>
            <a:lvl3pPr marL="2124060" indent="0">
              <a:buNone/>
              <a:defRPr sz="5575"/>
            </a:lvl3pPr>
            <a:lvl4pPr marL="3186090" indent="0">
              <a:buNone/>
              <a:defRPr sz="4646"/>
            </a:lvl4pPr>
            <a:lvl5pPr marL="4248120" indent="0">
              <a:buNone/>
              <a:defRPr sz="4646"/>
            </a:lvl5pPr>
            <a:lvl6pPr marL="5310149" indent="0">
              <a:buNone/>
              <a:defRPr sz="4646"/>
            </a:lvl6pPr>
            <a:lvl7pPr marL="6372179" indent="0">
              <a:buNone/>
              <a:defRPr sz="4646"/>
            </a:lvl7pPr>
            <a:lvl8pPr marL="7434209" indent="0">
              <a:buNone/>
              <a:defRPr sz="4646"/>
            </a:lvl8pPr>
            <a:lvl9pPr marL="8496239" indent="0">
              <a:buNone/>
              <a:defRPr sz="4646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68" y="9082564"/>
            <a:ext cx="6850695" cy="16826573"/>
          </a:xfrm>
        </p:spPr>
        <p:txBody>
          <a:bodyPr/>
          <a:lstStyle>
            <a:lvl1pPr marL="0" indent="0">
              <a:buNone/>
              <a:defRPr sz="3717"/>
            </a:lvl1pPr>
            <a:lvl2pPr marL="1062030" indent="0">
              <a:buNone/>
              <a:defRPr sz="3252"/>
            </a:lvl2pPr>
            <a:lvl3pPr marL="2124060" indent="0">
              <a:buNone/>
              <a:defRPr sz="2787"/>
            </a:lvl3pPr>
            <a:lvl4pPr marL="3186090" indent="0">
              <a:buNone/>
              <a:defRPr sz="2323"/>
            </a:lvl4pPr>
            <a:lvl5pPr marL="4248120" indent="0">
              <a:buNone/>
              <a:defRPr sz="2323"/>
            </a:lvl5pPr>
            <a:lvl6pPr marL="5310149" indent="0">
              <a:buNone/>
              <a:defRPr sz="2323"/>
            </a:lvl6pPr>
            <a:lvl7pPr marL="6372179" indent="0">
              <a:buNone/>
              <a:defRPr sz="2323"/>
            </a:lvl7pPr>
            <a:lvl8pPr marL="7434209" indent="0">
              <a:buNone/>
              <a:defRPr sz="2323"/>
            </a:lvl8pPr>
            <a:lvl9pPr marL="8496239" indent="0">
              <a:buNone/>
              <a:defRPr sz="232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241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302" y="1611882"/>
            <a:ext cx="1832014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302" y="8059374"/>
            <a:ext cx="1832014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0301" y="28060644"/>
            <a:ext cx="4779169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1DAD3-812D-4FC1-9591-742981787D95}" type="datetimeFigureOut">
              <a:rPr lang="pl-PL" smtClean="0"/>
              <a:t>24.03.2026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35999" y="28060644"/>
            <a:ext cx="716875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01280" y="28060644"/>
            <a:ext cx="4779169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8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2260B-D42C-40FB-9493-C0555D4DAF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041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21" r:id="rId12"/>
  </p:sldLayoutIdLst>
  <p:txStyles>
    <p:titleStyle>
      <a:lvl1pPr algn="l" defTabSz="2124060" rtl="0" eaLnBrk="1" latinLnBrk="0" hangingPunct="1">
        <a:lnSpc>
          <a:spcPct val="90000"/>
        </a:lnSpc>
        <a:spcBef>
          <a:spcPct val="0"/>
        </a:spcBef>
        <a:buNone/>
        <a:defRPr sz="102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1015" indent="-531015" algn="l" defTabSz="2124060" rtl="0" eaLnBrk="1" latinLnBrk="0" hangingPunct="1">
        <a:lnSpc>
          <a:spcPct val="90000"/>
        </a:lnSpc>
        <a:spcBef>
          <a:spcPts val="2323"/>
        </a:spcBef>
        <a:buFont typeface="Arial" panose="020B0604020202020204" pitchFamily="34" charset="0"/>
        <a:buChar char="•"/>
        <a:defRPr sz="6504" kern="1200">
          <a:solidFill>
            <a:schemeClr val="tx1"/>
          </a:solidFill>
          <a:latin typeface="+mn-lt"/>
          <a:ea typeface="+mn-ea"/>
          <a:cs typeface="+mn-cs"/>
        </a:defRPr>
      </a:lvl1pPr>
      <a:lvl2pPr marL="159304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5575" kern="1200">
          <a:solidFill>
            <a:schemeClr val="tx1"/>
          </a:solidFill>
          <a:latin typeface="+mn-lt"/>
          <a:ea typeface="+mn-ea"/>
          <a:cs typeface="+mn-cs"/>
        </a:defRPr>
      </a:lvl2pPr>
      <a:lvl3pPr marL="265507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646" kern="1200">
          <a:solidFill>
            <a:schemeClr val="tx1"/>
          </a:solidFill>
          <a:latin typeface="+mn-lt"/>
          <a:ea typeface="+mn-ea"/>
          <a:cs typeface="+mn-cs"/>
        </a:defRPr>
      </a:lvl3pPr>
      <a:lvl4pPr marL="3717105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77913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84116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90319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96522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9027254" indent="-531015" algn="l" defTabSz="2124060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2pPr>
      <a:lvl3pPr marL="212406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3pPr>
      <a:lvl4pPr marL="318609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4pPr>
      <a:lvl5pPr marL="4248120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5pPr>
      <a:lvl6pPr marL="531014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6pPr>
      <a:lvl7pPr marL="637217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7pPr>
      <a:lvl8pPr marL="743420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8pPr>
      <a:lvl9pPr marL="8496239" algn="l" defTabSz="2124060" rtl="0" eaLnBrk="1" latinLnBrk="0" hangingPunct="1">
        <a:defRPr sz="4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023011" y="3758741"/>
            <a:ext cx="17194729" cy="6112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372" b="1" dirty="0">
                <a:latin typeface="Garamond" panose="02020404030301010803" pitchFamily="18" charset="0"/>
              </a:rPr>
              <a:t>TYTUŁ POSTERU</a:t>
            </a:r>
            <a:endParaRPr lang="pl-PL" sz="3372" dirty="0">
              <a:latin typeface="Garamond" panose="02020404030301010803" pitchFamily="18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758692" y="11850378"/>
            <a:ext cx="9735251" cy="4298682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343">
              <a:latin typeface="Garamond" panose="02020404030301010803" pitchFamily="18" charset="0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758692" y="8563151"/>
            <a:ext cx="9735251" cy="3034364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343">
              <a:latin typeface="Garamond" panose="02020404030301010803" pitchFamily="18" charset="0"/>
            </a:endParaRPr>
          </a:p>
        </p:txBody>
      </p:sp>
      <p:sp>
        <p:nvSpPr>
          <p:cNvPr id="24" name="Prostokąt 23"/>
          <p:cNvSpPr/>
          <p:nvPr/>
        </p:nvSpPr>
        <p:spPr>
          <a:xfrm>
            <a:off x="758692" y="11850378"/>
            <a:ext cx="9735251" cy="470578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58" b="1" dirty="0">
                <a:solidFill>
                  <a:schemeClr val="bg1"/>
                </a:solidFill>
                <a:latin typeface="Garamond" panose="02020404030301010803" pitchFamily="18" charset="0"/>
              </a:rPr>
              <a:t>OBSZAR BADAWCZY</a:t>
            </a:r>
          </a:p>
        </p:txBody>
      </p:sp>
      <p:sp>
        <p:nvSpPr>
          <p:cNvPr id="18" name="Prostokąt 17"/>
          <p:cNvSpPr/>
          <p:nvPr/>
        </p:nvSpPr>
        <p:spPr>
          <a:xfrm>
            <a:off x="758692" y="8563150"/>
            <a:ext cx="9735251" cy="470578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58" b="1" dirty="0">
                <a:solidFill>
                  <a:schemeClr val="bg1"/>
                </a:solidFill>
                <a:latin typeface="Garamond" panose="02020404030301010803" pitchFamily="18" charset="0"/>
              </a:rPr>
              <a:t>WPROWADZENIE</a:t>
            </a:r>
          </a:p>
        </p:txBody>
      </p:sp>
      <p:sp>
        <p:nvSpPr>
          <p:cNvPr id="42" name="Prostokąt 41"/>
          <p:cNvSpPr/>
          <p:nvPr/>
        </p:nvSpPr>
        <p:spPr>
          <a:xfrm>
            <a:off x="2382979" y="9095012"/>
            <a:ext cx="8058231" cy="1567331"/>
          </a:xfrm>
          <a:prstGeom prst="rect">
            <a:avLst/>
          </a:prstGeom>
        </p:spPr>
        <p:txBody>
          <a:bodyPr lIns="62433" tIns="41622" rIns="62433" bIns="41622">
            <a:noAutofit/>
          </a:bodyPr>
          <a:lstStyle/>
          <a:p>
            <a:pPr algn="just"/>
            <a:endParaRPr lang="pl-PL" sz="1545" dirty="0">
              <a:latin typeface="Garamond" panose="02020404030301010803" pitchFamily="18" charset="0"/>
            </a:endParaRPr>
          </a:p>
        </p:txBody>
      </p:sp>
      <p:sp>
        <p:nvSpPr>
          <p:cNvPr id="66" name="Prostokąt 65"/>
          <p:cNvSpPr/>
          <p:nvPr/>
        </p:nvSpPr>
        <p:spPr>
          <a:xfrm>
            <a:off x="3919488" y="7298832"/>
            <a:ext cx="13401774" cy="481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529" b="1" dirty="0">
                <a:latin typeface="Garamond" panose="02020404030301010803" pitchFamily="18" charset="0"/>
                <a:cs typeface="Miriam" panose="020B0502050101010101" pitchFamily="34" charset="-79"/>
              </a:rPr>
              <a:t>Imię Nazwisko</a:t>
            </a:r>
            <a:r>
              <a:rPr lang="pl-PL" sz="2529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1</a:t>
            </a:r>
            <a:r>
              <a:rPr lang="pl-PL" sz="2529" b="1" dirty="0">
                <a:latin typeface="Garamond" panose="02020404030301010803" pitchFamily="18" charset="0"/>
                <a:cs typeface="Miriam" panose="020B0502050101010101" pitchFamily="34" charset="-79"/>
              </a:rPr>
              <a:t>			Imię Nazwisko</a:t>
            </a:r>
            <a:r>
              <a:rPr lang="pl-PL" sz="2529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2</a:t>
            </a:r>
            <a:r>
              <a:rPr lang="pl-PL" sz="2529" b="1" dirty="0">
                <a:latin typeface="Garamond" panose="02020404030301010803" pitchFamily="18" charset="0"/>
                <a:cs typeface="Miriam" panose="020B0502050101010101" pitchFamily="34" charset="-79"/>
              </a:rPr>
              <a:t> </a:t>
            </a:r>
            <a:endParaRPr lang="pl-PL" sz="2529" b="1" baseline="30000" dirty="0">
              <a:latin typeface="Garamond" panose="02020404030301010803" pitchFamily="18" charset="0"/>
              <a:cs typeface="Miriam" panose="020B0502050101010101" pitchFamily="34" charset="-79"/>
            </a:endParaRPr>
          </a:p>
        </p:txBody>
      </p:sp>
      <p:sp>
        <p:nvSpPr>
          <p:cNvPr id="71" name="Prostokąt 70"/>
          <p:cNvSpPr/>
          <p:nvPr/>
        </p:nvSpPr>
        <p:spPr>
          <a:xfrm>
            <a:off x="5310238" y="7804560"/>
            <a:ext cx="10535754" cy="611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86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1</a:t>
            </a:r>
            <a:r>
              <a:rPr lang="pl-PL" sz="1686" b="1" dirty="0">
                <a:latin typeface="Garamond" panose="02020404030301010803" pitchFamily="18" charset="0"/>
                <a:cs typeface="Miriam" panose="020B0502050101010101" pitchFamily="34" charset="-79"/>
              </a:rPr>
              <a:t> Afiliacja, e-mail:</a:t>
            </a:r>
          </a:p>
          <a:p>
            <a:pPr algn="ctr"/>
            <a:r>
              <a:rPr lang="pl-PL" sz="1686" b="1" baseline="30000" dirty="0">
                <a:latin typeface="Garamond" panose="02020404030301010803" pitchFamily="18" charset="0"/>
                <a:cs typeface="Miriam" panose="020B0502050101010101" pitchFamily="34" charset="-79"/>
              </a:rPr>
              <a:t>2</a:t>
            </a:r>
            <a:r>
              <a:rPr lang="pl-PL" sz="1686" b="1" dirty="0">
                <a:latin typeface="Garamond" panose="02020404030301010803" pitchFamily="18" charset="0"/>
                <a:cs typeface="Miriam" panose="020B0502050101010101" pitchFamily="34" charset="-79"/>
              </a:rPr>
              <a:t> Afiliacja, e-mail:</a:t>
            </a:r>
          </a:p>
        </p:txBody>
      </p:sp>
      <p:sp>
        <p:nvSpPr>
          <p:cNvPr id="39" name="Prostokąt 6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189040" y="556282"/>
            <a:ext cx="11182346" cy="3046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3372" b="1" dirty="0">
                <a:latin typeface="Garamond" panose="02020404030301010803" pitchFamily="18" charset="0"/>
                <a:cs typeface="Miriam" panose="020B0502050101010101" pitchFamily="34" charset="-79"/>
              </a:rPr>
              <a:t>V Akademia Kartografii i Geoinformatyki</a:t>
            </a:r>
            <a:endParaRPr lang="pl-PL" sz="3512" b="1" dirty="0">
              <a:latin typeface="Garamond" panose="02020404030301010803" pitchFamily="18" charset="0"/>
              <a:cs typeface="Miriam" panose="020B0502050101010101" pitchFamily="34" charset="-79"/>
            </a:endParaRPr>
          </a:p>
          <a:p>
            <a:pPr algn="ctr">
              <a:lnSpc>
                <a:spcPct val="150000"/>
              </a:lnSpc>
            </a:pPr>
            <a:r>
              <a:rPr lang="pl-PL" sz="3512" b="1" dirty="0">
                <a:latin typeface="Garamond" panose="02020404030301010803" pitchFamily="18" charset="0"/>
                <a:cs typeface="Miriam" panose="020B0502050101010101" pitchFamily="34" charset="-79"/>
              </a:rPr>
              <a:t>„POLSKA KARTOGRAFIA I GEOINFORMATYKA </a:t>
            </a:r>
          </a:p>
          <a:p>
            <a:pPr algn="ctr"/>
            <a:r>
              <a:rPr lang="pl-PL" sz="3512" b="1" dirty="0">
                <a:latin typeface="Garamond" panose="02020404030301010803" pitchFamily="18" charset="0"/>
                <a:cs typeface="Miriam" panose="020B0502050101010101" pitchFamily="34" charset="-79"/>
              </a:rPr>
              <a:t>NA ARENIE MIĘDZYNARODOWEJ”</a:t>
            </a:r>
            <a:endParaRPr lang="pl-PL" sz="3372" dirty="0">
              <a:latin typeface="Garamond" panose="02020404030301010803" pitchFamily="18" charset="0"/>
              <a:cs typeface="Miriam" panose="020B0502050101010101" pitchFamily="34" charset="-79"/>
            </a:endParaRPr>
          </a:p>
          <a:p>
            <a:pPr algn="ctr">
              <a:lnSpc>
                <a:spcPct val="200000"/>
              </a:lnSpc>
            </a:pPr>
            <a:r>
              <a:rPr lang="pl-PL" sz="3091" dirty="0">
                <a:latin typeface="Garamond" panose="02020404030301010803" pitchFamily="18" charset="0"/>
                <a:cs typeface="Miriam" panose="020B0502050101010101" pitchFamily="34" charset="-79"/>
              </a:rPr>
              <a:t>Maj 21-22, 2026 – Wrocław</a:t>
            </a:r>
          </a:p>
        </p:txBody>
      </p:sp>
      <p:sp>
        <p:nvSpPr>
          <p:cNvPr id="41" name="Prostokąt 8"/>
          <p:cNvSpPr/>
          <p:nvPr/>
        </p:nvSpPr>
        <p:spPr>
          <a:xfrm>
            <a:off x="758693" y="26263607"/>
            <a:ext cx="19723365" cy="3160797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343">
              <a:latin typeface="Garamond" panose="02020404030301010803" pitchFamily="18" charset="0"/>
            </a:endParaRPr>
          </a:p>
        </p:txBody>
      </p:sp>
      <p:sp>
        <p:nvSpPr>
          <p:cNvPr id="43" name="Prostokąt 23"/>
          <p:cNvSpPr/>
          <p:nvPr/>
        </p:nvSpPr>
        <p:spPr>
          <a:xfrm>
            <a:off x="758692" y="26263607"/>
            <a:ext cx="19723366" cy="470578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58" b="1" dirty="0">
                <a:solidFill>
                  <a:schemeClr val="bg1"/>
                </a:solidFill>
                <a:latin typeface="Garamond" panose="02020404030301010803" pitchFamily="18" charset="0"/>
              </a:rPr>
              <a:t>WNIOSKI</a:t>
            </a:r>
          </a:p>
        </p:txBody>
      </p:sp>
      <p:sp>
        <p:nvSpPr>
          <p:cNvPr id="54" name="Prostokąt 8"/>
          <p:cNvSpPr/>
          <p:nvPr/>
        </p:nvSpPr>
        <p:spPr>
          <a:xfrm>
            <a:off x="10746807" y="8563151"/>
            <a:ext cx="9735251" cy="17447593"/>
          </a:xfrm>
          <a:prstGeom prst="rect">
            <a:avLst/>
          </a:prstGeom>
          <a:solidFill>
            <a:schemeClr val="bg1"/>
          </a:solidFill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343">
              <a:latin typeface="Garamond" panose="02020404030301010803" pitchFamily="18" charset="0"/>
            </a:endParaRPr>
          </a:p>
        </p:txBody>
      </p:sp>
      <p:sp>
        <p:nvSpPr>
          <p:cNvPr id="55" name="Prostokąt 23"/>
          <p:cNvSpPr/>
          <p:nvPr/>
        </p:nvSpPr>
        <p:spPr>
          <a:xfrm>
            <a:off x="10746807" y="8563150"/>
            <a:ext cx="9734677" cy="470578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58" b="1" dirty="0">
                <a:solidFill>
                  <a:schemeClr val="bg1"/>
                </a:solidFill>
                <a:latin typeface="Garamond" panose="02020404030301010803" pitchFamily="18" charset="0"/>
              </a:rPr>
              <a:t>REZULTATY</a:t>
            </a:r>
          </a:p>
        </p:txBody>
      </p:sp>
      <p:sp>
        <p:nvSpPr>
          <p:cNvPr id="28" name="Prostokąt 27"/>
          <p:cNvSpPr/>
          <p:nvPr/>
        </p:nvSpPr>
        <p:spPr>
          <a:xfrm>
            <a:off x="2381288" y="11137405"/>
            <a:ext cx="4754633" cy="3008232"/>
          </a:xfrm>
          <a:prstGeom prst="rect">
            <a:avLst/>
          </a:prstGeom>
        </p:spPr>
        <p:txBody>
          <a:bodyPr lIns="62433" tIns="41622" rIns="62433" bIns="41622">
            <a:noAutofit/>
          </a:bodyPr>
          <a:lstStyle/>
          <a:p>
            <a:pPr algn="just"/>
            <a:endParaRPr lang="pl-PL" sz="1545" dirty="0">
              <a:latin typeface="Garamond" panose="02020404030301010803" pitchFamily="18" charset="0"/>
            </a:endParaRPr>
          </a:p>
        </p:txBody>
      </p:sp>
      <p:sp>
        <p:nvSpPr>
          <p:cNvPr id="26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10873238" y="18551266"/>
            <a:ext cx="9482388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Tab. 1.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1405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7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5689533" y="15516902"/>
            <a:ext cx="4677978" cy="524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Rys. 1.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1405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1" name="Prostokąt 30"/>
          <p:cNvSpPr/>
          <p:nvPr/>
        </p:nvSpPr>
        <p:spPr>
          <a:xfrm>
            <a:off x="758692" y="16401925"/>
            <a:ext cx="9735251" cy="9608819"/>
          </a:xfrm>
          <a:prstGeom prst="rect">
            <a:avLst/>
          </a:prstGeom>
          <a:noFill/>
          <a:ln w="63500">
            <a:solidFill>
              <a:srgbClr val="0118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343">
              <a:latin typeface="Garamond" panose="02020404030301010803" pitchFamily="18" charset="0"/>
            </a:endParaRPr>
          </a:p>
        </p:txBody>
      </p:sp>
      <p:sp>
        <p:nvSpPr>
          <p:cNvPr id="32" name="Prostokąt 31"/>
          <p:cNvSpPr/>
          <p:nvPr/>
        </p:nvSpPr>
        <p:spPr>
          <a:xfrm>
            <a:off x="758692" y="16401924"/>
            <a:ext cx="9735251" cy="470578"/>
          </a:xfrm>
          <a:prstGeom prst="rect">
            <a:avLst/>
          </a:prstGeom>
          <a:solidFill>
            <a:srgbClr val="011893"/>
          </a:solidFill>
          <a:ln>
            <a:solidFill>
              <a:srgbClr val="01189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l-PL" sz="2458" b="1" dirty="0">
                <a:solidFill>
                  <a:schemeClr val="bg1"/>
                </a:solidFill>
                <a:latin typeface="Garamond" panose="02020404030301010803" pitchFamily="18" charset="0"/>
              </a:rPr>
              <a:t>DANE I METODY</a:t>
            </a:r>
          </a:p>
        </p:txBody>
      </p:sp>
      <p:sp>
        <p:nvSpPr>
          <p:cNvPr id="33" name="Prostokąt 32"/>
          <p:cNvSpPr/>
          <p:nvPr/>
        </p:nvSpPr>
        <p:spPr>
          <a:xfrm>
            <a:off x="885124" y="16907651"/>
            <a:ext cx="9355956" cy="379296"/>
          </a:xfrm>
          <a:prstGeom prst="rect">
            <a:avLst/>
          </a:prstGeom>
        </p:spPr>
        <p:txBody>
          <a:bodyPr lIns="62433" tIns="41622" rIns="62433" bIns="41622">
            <a:noAutofit/>
          </a:bodyPr>
          <a:lstStyle/>
          <a:p>
            <a:pPr algn="just"/>
            <a:r>
              <a:rPr lang="pl-PL" sz="1756" b="1" dirty="0">
                <a:latin typeface="Garamond" panose="02020404030301010803" pitchFamily="18" charset="0"/>
              </a:rPr>
              <a:t>DANE</a:t>
            </a: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  <a:p>
            <a:pPr algn="just"/>
            <a:endParaRPr lang="pl-PL" sz="1545" b="1" dirty="0">
              <a:latin typeface="Garamond" panose="02020404030301010803" pitchFamily="18" charset="0"/>
            </a:endParaRPr>
          </a:p>
        </p:txBody>
      </p:sp>
      <p:sp>
        <p:nvSpPr>
          <p:cNvPr id="36" name="Prostokąt 35"/>
          <p:cNvSpPr/>
          <p:nvPr/>
        </p:nvSpPr>
        <p:spPr>
          <a:xfrm>
            <a:off x="10780213" y="9186803"/>
            <a:ext cx="8058231" cy="3588730"/>
          </a:xfrm>
          <a:prstGeom prst="rect">
            <a:avLst/>
          </a:prstGeom>
        </p:spPr>
        <p:txBody>
          <a:bodyPr lIns="62433" tIns="41622" rIns="62433" bIns="41622">
            <a:noAutofit/>
          </a:bodyPr>
          <a:lstStyle/>
          <a:p>
            <a:pPr algn="just"/>
            <a:endParaRPr lang="pl-PL" sz="1545" dirty="0">
              <a:latin typeface="Garamond" panose="02020404030301010803" pitchFamily="18" charset="0"/>
            </a:endParaRPr>
          </a:p>
        </p:txBody>
      </p:sp>
      <p:pic>
        <p:nvPicPr>
          <p:cNvPr id="37" name="Obraz 36">
            <a:extLst>
              <a:ext uri="{FF2B5EF4-FFF2-40B4-BE49-F238E27FC236}">
                <a16:creationId xmlns:a16="http://schemas.microsoft.com/office/drawing/2014/main" id="{AC6F90D2-FA8E-4D66-8CEA-C6813795C7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453" y="5020500"/>
            <a:ext cx="2025468" cy="21519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42BDD29D-CF3A-41D7-B698-7C05510CC5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1830" y="5023059"/>
            <a:ext cx="2022909" cy="214934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9" name="pole tekstowe 28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885124" y="9068879"/>
            <a:ext cx="9482388" cy="2427203"/>
          </a:xfrm>
          <a:prstGeom prst="rect">
            <a:avLst/>
          </a:prstGeom>
          <a:noFill/>
          <a:ln>
            <a:solidFill>
              <a:srgbClr val="011893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</a:endParaRPr>
          </a:p>
        </p:txBody>
      </p:sp>
      <p:sp>
        <p:nvSpPr>
          <p:cNvPr id="30" name="pole tekstowe 29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885124" y="12356106"/>
            <a:ext cx="4677978" cy="3724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885124" y="17286948"/>
            <a:ext cx="9482388" cy="242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885124" y="20194880"/>
            <a:ext cx="9482387" cy="1389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</a:endParaRPr>
          </a:p>
        </p:txBody>
      </p:sp>
      <p:cxnSp>
        <p:nvCxnSpPr>
          <p:cNvPr id="16" name="Łącznik prosty 15"/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758692" y="3505877"/>
            <a:ext cx="19722791" cy="0"/>
          </a:xfrm>
          <a:prstGeom prst="line">
            <a:avLst/>
          </a:prstGeom>
          <a:ln w="38100">
            <a:solidFill>
              <a:srgbClr val="0118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Obraz 18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36240" y="855957"/>
            <a:ext cx="1434595" cy="2092448"/>
          </a:xfrm>
          <a:prstGeom prst="rect">
            <a:avLst/>
          </a:prstGeom>
        </p:spPr>
      </p:pic>
      <p:pic>
        <p:nvPicPr>
          <p:cNvPr id="21" name="Obraz 20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2" r="16532"/>
          <a:stretch/>
        </p:blipFill>
        <p:spPr>
          <a:xfrm>
            <a:off x="17975344" y="906400"/>
            <a:ext cx="2484791" cy="227387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01535" y="21712061"/>
            <a:ext cx="5649566" cy="3792955"/>
          </a:xfrm>
          <a:prstGeom prst="rect">
            <a:avLst/>
          </a:prstGeom>
        </p:spPr>
      </p:pic>
      <p:pic>
        <p:nvPicPr>
          <p:cNvPr id="49" name="Obraz 4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164456" y="10901898"/>
            <a:ext cx="6899953" cy="4632428"/>
          </a:xfrm>
          <a:prstGeom prst="rect">
            <a:avLst/>
          </a:prstGeom>
        </p:spPr>
      </p:pic>
      <p:pic>
        <p:nvPicPr>
          <p:cNvPr id="50" name="Obraz 49" descr="Grafika Simple Earth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30" b="10830"/>
          <a:stretch/>
        </p:blipFill>
        <p:spPr>
          <a:xfrm>
            <a:off x="5815965" y="12482537"/>
            <a:ext cx="4425114" cy="2966677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885124" y="19815584"/>
            <a:ext cx="9229524" cy="362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756" b="1" dirty="0">
                <a:latin typeface="Garamond" panose="02020404030301010803" pitchFamily="18" charset="0"/>
              </a:rPr>
              <a:t>METODY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1137987" y="25631448"/>
            <a:ext cx="9229524" cy="229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Rys. 2.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891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891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891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885124" y="26769335"/>
            <a:ext cx="19470502" cy="2686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274295"/>
              </p:ext>
            </p:extLst>
          </p:nvPr>
        </p:nvGraphicFramePr>
        <p:xfrm>
          <a:off x="10999670" y="18930561"/>
          <a:ext cx="9229524" cy="1113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381">
                  <a:extLst>
                    <a:ext uri="{9D8B030D-6E8A-4147-A177-3AD203B41FA5}">
                      <a16:colId xmlns:a16="http://schemas.microsoft.com/office/drawing/2014/main" val="308126510"/>
                    </a:ext>
                  </a:extLst>
                </a:gridCol>
                <a:gridCol w="2307381">
                  <a:extLst>
                    <a:ext uri="{9D8B030D-6E8A-4147-A177-3AD203B41FA5}">
                      <a16:colId xmlns:a16="http://schemas.microsoft.com/office/drawing/2014/main" val="270627578"/>
                    </a:ext>
                  </a:extLst>
                </a:gridCol>
                <a:gridCol w="2307381">
                  <a:extLst>
                    <a:ext uri="{9D8B030D-6E8A-4147-A177-3AD203B41FA5}">
                      <a16:colId xmlns:a16="http://schemas.microsoft.com/office/drawing/2014/main" val="3565118610"/>
                    </a:ext>
                  </a:extLst>
                </a:gridCol>
                <a:gridCol w="2307381">
                  <a:extLst>
                    <a:ext uri="{9D8B030D-6E8A-4147-A177-3AD203B41FA5}">
                      <a16:colId xmlns:a16="http://schemas.microsoft.com/office/drawing/2014/main" val="382598169"/>
                    </a:ext>
                  </a:extLst>
                </a:gridCol>
              </a:tblGrid>
              <a:tr h="278319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A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B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C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Tytuł D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72887"/>
                  </a:ext>
                </a:extLst>
              </a:tr>
              <a:tr h="278319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5871265"/>
                  </a:ext>
                </a:extLst>
              </a:tr>
              <a:tr h="278319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2063600"/>
                  </a:ext>
                </a:extLst>
              </a:tr>
              <a:tr h="278319"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401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r>
                        <a:rPr lang="pl-PL" sz="1400" baseline="0" dirty="0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400" baseline="0" dirty="0" err="1">
                          <a:solidFill>
                            <a:sysClr val="windowText" lastClr="000000"/>
                          </a:solidFill>
                          <a:latin typeface="Garamond" panose="02020404030301010803" pitchFamily="18" charset="0"/>
                        </a:rPr>
                        <a:t>text</a:t>
                      </a:r>
                      <a:endParaRPr lang="en-US" sz="1400" dirty="0">
                        <a:solidFill>
                          <a:sysClr val="windowText" lastClr="000000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64227" marR="64227" marT="32114" marB="321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0307342"/>
                  </a:ext>
                </a:extLst>
              </a:tr>
            </a:tbl>
          </a:graphicData>
        </a:graphic>
      </p:graphicFrame>
      <p:sp>
        <p:nvSpPr>
          <p:cNvPr id="52" name="pole tekstowe 51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0873239" y="16022629"/>
            <a:ext cx="9482387" cy="2427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</a:endParaRPr>
          </a:p>
        </p:txBody>
      </p:sp>
      <p:sp>
        <p:nvSpPr>
          <p:cNvPr id="53" name="TextBox 56">
            <a:extLst>
              <a:ext uri="{FF2B5EF4-FFF2-40B4-BE49-F238E27FC236}">
                <a16:creationId xmlns:a16="http://schemas.microsoft.com/office/drawing/2014/main" id="{BF0C41D7-449A-4440-A93E-EF23AE3B2DD8}"/>
              </a:ext>
            </a:extLst>
          </p:cNvPr>
          <p:cNvSpPr txBox="1"/>
          <p:nvPr/>
        </p:nvSpPr>
        <p:spPr>
          <a:xfrm>
            <a:off x="10873238" y="15643334"/>
            <a:ext cx="9482388" cy="308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Rys. 3.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r>
              <a:rPr lang="pl-PL" sz="1405" i="1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  <a:r>
              <a:rPr lang="pl-PL" sz="1405" i="1" dirty="0" err="1">
                <a:latin typeface="Garamond" panose="02020404030301010803" pitchFamily="18" charset="0"/>
                <a:cs typeface="Arial" panose="020B0604020202020204" pitchFamily="34" charset="0"/>
              </a:rPr>
              <a:t>tilte</a:t>
            </a:r>
            <a:endParaRPr lang="pl-PL" sz="1405" i="1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6" name="pole tekstowe 55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0873239" y="9068878"/>
            <a:ext cx="9482388" cy="1648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</a:endParaRPr>
          </a:p>
        </p:txBody>
      </p:sp>
      <p:sp>
        <p:nvSpPr>
          <p:cNvPr id="57" name="pole tekstowe 56">
            <a:extLst>
              <a:ext uri="{FF2B5EF4-FFF2-40B4-BE49-F238E27FC236}">
                <a16:creationId xmlns:a16="http://schemas.microsoft.com/office/drawing/2014/main" id="{7DE61D14-ECED-400E-9F9F-83D31B46738F}"/>
              </a:ext>
            </a:extLst>
          </p:cNvPr>
          <p:cNvSpPr txBox="1"/>
          <p:nvPr/>
        </p:nvSpPr>
        <p:spPr>
          <a:xfrm>
            <a:off x="10873239" y="20194880"/>
            <a:ext cx="9482387" cy="6059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r>
              <a:rPr lang="pl-PL" sz="1686" dirty="0">
                <a:latin typeface="Garamond" panose="02020404030301010803" pitchFamily="18" charset="0"/>
              </a:rPr>
              <a:t> </a:t>
            </a:r>
            <a:r>
              <a:rPr lang="pl-PL" sz="1686" dirty="0" err="1">
                <a:latin typeface="Garamond" panose="02020404030301010803" pitchFamily="18" charset="0"/>
              </a:rPr>
              <a:t>Text</a:t>
            </a:r>
            <a:endParaRPr lang="pl-PL" sz="1686" dirty="0">
              <a:latin typeface="Garamond" panose="02020404030301010803" pitchFamily="18" charset="0"/>
            </a:endParaRPr>
          </a:p>
          <a:p>
            <a:pPr algn="just"/>
            <a:endParaRPr lang="pl-PL" sz="1686" dirty="0">
              <a:latin typeface="Garamond" panose="02020404030301010803" pitchFamily="18" charset="0"/>
            </a:endParaRPr>
          </a:p>
        </p:txBody>
      </p:sp>
      <p:pic>
        <p:nvPicPr>
          <p:cNvPr id="3" name="Obraz 2" descr="Obraz zawierający czarne, ciemność&#10;&#10;Zawartość wygenerowana przez AI może być niepoprawna.">
            <a:extLst>
              <a:ext uri="{FF2B5EF4-FFF2-40B4-BE49-F238E27FC236}">
                <a16:creationId xmlns:a16="http://schemas.microsoft.com/office/drawing/2014/main" id="{AE8B3F22-345F-4F5A-D208-A776B3582F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909" y="408201"/>
            <a:ext cx="3021721" cy="302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09514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D6689AB5A5A48A7D48B65C0C0C67D" ma:contentTypeVersion="10" ma:contentTypeDescription="Create a new document." ma:contentTypeScope="" ma:versionID="ad24d6dfc8c85b193d8fc8ec11cca9c6">
  <xsd:schema xmlns:xsd="http://www.w3.org/2001/XMLSchema" xmlns:xs="http://www.w3.org/2001/XMLSchema" xmlns:p="http://schemas.microsoft.com/office/2006/metadata/properties" xmlns:ns2="2556a869-ab30-4b54-aacb-7da3ffd69d42" targetNamespace="http://schemas.microsoft.com/office/2006/metadata/properties" ma:root="true" ma:fieldsID="4c0596de3b50ee7eca3622f88e446af4" ns2:_="">
    <xsd:import namespace="2556a869-ab30-4b54-aacb-7da3ffd69d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56a869-ab30-4b54-aacb-7da3ffd69d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EE4CEA-3381-488C-86A4-F4201D8AFC11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556a869-ab30-4b54-aacb-7da3ffd69d4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BE39B49-3F59-44B1-ABAB-5CAA8524AF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56a869-ab30-4b54-aacb-7da3ffd69d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92C6F6-DCE4-4A90-920B-6D0B46291F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4799</TotalTime>
  <Words>2140</Words>
  <Application>Microsoft Office PowerPoint</Application>
  <PresentationFormat>Niestandardowy</PresentationFormat>
  <Paragraphs>55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Motyw pakietu Office 2013–2022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>MLS</cp:lastModifiedBy>
  <cp:revision>302</cp:revision>
  <dcterms:created xsi:type="dcterms:W3CDTF">2014-04-13T10:39:59Z</dcterms:created>
  <dcterms:modified xsi:type="dcterms:W3CDTF">2026-03-24T16:30:57Z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0x010100823D6689AB5A5A48A7D48B65C0C0C67D</vt:lpwstr>
  </property>
</Properties>
</file>