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2" r:id="rId4"/>
    <p:sldId id="263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5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10D55D-882B-214C-F36C-6B44C85A4E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251F683-5C26-6771-B0D4-7952C608D9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4AA6EDC-931A-7F4C-299E-3BB0B6525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FA2-9623-400D-9879-D18360E54169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554FEA6-DDB5-EA48-7227-0A58C0C1A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40AE176-C6F0-8BC9-2A7B-496C4949D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EDDBA-3C9D-43F9-B5AB-81C995CEE1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0067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C00A65-6287-7094-13C2-CCF2509F7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13CD1E5-038C-9CA9-5D29-F5E481251E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C893A71-C982-F5FE-8819-1667E26ED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FA2-9623-400D-9879-D18360E54169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D005738-FD4E-B7B4-E230-047AC0568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651EAB8-4C1F-6978-D67F-C50E62E9F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EDDBA-3C9D-43F9-B5AB-81C995CEE1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413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97E5E208-F73F-F033-1FAF-A7E7F809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ADFBB4E-24D2-AB4D-A549-A07BEE693D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4732823-CC13-7DB9-4B0A-B0D598341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FA2-9623-400D-9879-D18360E54169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669EFDC-895B-D1BE-C1DC-9F2FB0587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39EA548-D583-D2D8-C2A7-71702DEED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EDDBA-3C9D-43F9-B5AB-81C995CEE1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870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6CBA1E-0B4B-169B-1679-3C2511AC8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45DE987-70FE-B957-553F-54B2B0111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018DE62-0B77-D568-4CEF-7E9F37DB5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FA2-9623-400D-9879-D18360E54169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FC39618-F0AE-775F-8654-9C5CC327A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00A037A-7813-7D09-452A-C752B8B56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EDDBA-3C9D-43F9-B5AB-81C995CEE1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9214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8326017-5818-3DCF-2B20-7C592689B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9645D27-617F-6929-5453-536FF3CB4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AD146A1-BA7B-A52F-E3EE-ECBE22B4E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FA2-9623-400D-9879-D18360E54169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824D430-876F-22DD-905E-89BB590EB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AA82938-BF64-52C6-6CDE-ECA9071AD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EDDBA-3C9D-43F9-B5AB-81C995CEE1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5765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DAD8B64-3A34-425B-A2AE-E41159E25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EFBD52D-E9F2-82BB-F794-6362F5A7AD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15F2BDE-D6AA-9DA6-40F4-C54E7A45E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70C3DD9-23B0-A396-52A6-B940F2A11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FA2-9623-400D-9879-D18360E54169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92F13C6-B2BF-83CA-02B3-51B8169AA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5CA8F6F-E9BF-78BF-FE1E-5E1042849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EDDBA-3C9D-43F9-B5AB-81C995CEE1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6775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E19518-2133-7572-8635-56763ED57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33B07BB-D5E5-DF93-D13D-1B83CE680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B545B96-B33E-70B7-01DA-D4BF48988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100B784-1AD1-FA19-F2D3-ABE303F7EA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C64BBB9-0B70-5E4B-96BA-9B7B7A023D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ABCBCE6E-3DA0-066A-2502-4F5A11605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FA2-9623-400D-9879-D18360E54169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5C938A01-3E9F-8C0D-A20A-28B0E39B7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514A6002-ABFD-D513-9347-7492A5295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EDDBA-3C9D-43F9-B5AB-81C995CEE1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1126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8CF3B2-DB73-3649-D43A-0B2BB38B7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9E82EFE2-48B2-F553-A1B9-9C57BAFA3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FA2-9623-400D-9879-D18360E54169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1A5E3FB9-4B52-8951-9ED4-C5D60DEBC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B5675833-C953-D862-B829-EA98EBA1B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EDDBA-3C9D-43F9-B5AB-81C995CEE1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6016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7BCA2473-66AC-A9CA-C5CC-A796D2BCA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FA2-9623-400D-9879-D18360E54169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631447FE-D31D-388B-5B35-B61E02D42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E087542-BD17-E360-0137-3DA30C912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EDDBA-3C9D-43F9-B5AB-81C995CEE1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3895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2CBB01-5B56-76F3-70DA-41CA43FB9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D48AEB-852B-C7F4-7F96-D2B9081FD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D289595-A0F3-871D-B1A2-9CF914D021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A1CBB55-6210-756D-AC91-C743B180A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FA2-9623-400D-9879-D18360E54169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2B9F0D6-16AF-AD8F-BEED-37BA506E2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D142F5D-1DAF-A58A-FA75-F97BE7BFE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EDDBA-3C9D-43F9-B5AB-81C995CEE1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314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8A9A00-E499-FBF6-5B32-4584B0057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B45E2A3E-D49B-1EB2-65B1-3F08DDDEF9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F609D9D-475F-1061-C6AF-C83371E21D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D9DDCB0-BE0F-FE5A-E042-C33300760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B0FA2-9623-400D-9879-D18360E54169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A459316-14A2-F120-2145-A61D7FD28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9C64BFD-2FCA-16CF-4704-0430C56B1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EDDBA-3C9D-43F9-B5AB-81C995CEE1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9805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27307D5A-5F78-2501-AE92-5CE740BD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5BB15A6-6581-7233-CB7D-495133EF0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4170963-E1D4-5CAF-4C19-40727A9081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0B0FA2-9623-400D-9879-D18360E54169}" type="datetimeFigureOut">
              <a:rPr lang="pl-PL" smtClean="0"/>
              <a:t>11.02.2026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5CFF8AF-093C-32D2-2DBE-2C461C3C1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D7A0DD0-5F31-C5B1-1D42-F0AC30C79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FEDDBA-3C9D-43F9-B5AB-81C995CEE1E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8838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D15D14D7-2B96-22B8-BD73-2079058A92F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547360"/>
            <a:ext cx="12192000" cy="1310640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A807364D-9258-5848-2E58-FA61480F6CA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53" t="3726" r="31415" b="39055"/>
          <a:stretch/>
        </p:blipFill>
        <p:spPr>
          <a:xfrm>
            <a:off x="10342604" y="5647328"/>
            <a:ext cx="722154" cy="662291"/>
          </a:xfrm>
          <a:prstGeom prst="ellipse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524688B9-768A-BDEB-0066-20342A8022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2473" y="565439"/>
            <a:ext cx="8564899" cy="1806604"/>
          </a:xfrm>
        </p:spPr>
        <p:txBody>
          <a:bodyPr/>
          <a:lstStyle/>
          <a:p>
            <a:endParaRPr lang="pl-PL" dirty="0">
              <a:latin typeface="Garamond" panose="02020404030301010803" pitchFamily="18" charset="0"/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3D88D68-49FC-8023-00A7-6E566B28F6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2601119"/>
            <a:ext cx="9144000" cy="1655762"/>
          </a:xfrm>
        </p:spPr>
        <p:txBody>
          <a:bodyPr/>
          <a:lstStyle/>
          <a:p>
            <a:endParaRPr lang="pl-PL" dirty="0">
              <a:latin typeface="Garamond" panose="02020404030301010803" pitchFamily="18" charset="0"/>
            </a:endParaRPr>
          </a:p>
        </p:txBody>
      </p:sp>
      <p:sp>
        <p:nvSpPr>
          <p:cNvPr id="6" name="Prostokąt 65">
            <a:extLst>
              <a:ext uri="{FF2B5EF4-FFF2-40B4-BE49-F238E27FC236}">
                <a16:creationId xmlns:a16="http://schemas.microsoft.com/office/drawing/2014/main" id="{A50564A0-E3CC-D2E9-D0D2-B3D4494241C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94108" y="5577083"/>
            <a:ext cx="6045443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latin typeface="Garamond" panose="02020404030301010803" pitchFamily="18" charset="0"/>
                <a:cs typeface="Miriam" panose="020B0502050101010101" pitchFamily="34" charset="-79"/>
              </a:rPr>
              <a:t>V Akademia Kartografii i Geoinformatyki</a:t>
            </a:r>
          </a:p>
          <a:p>
            <a:pPr algn="ctr"/>
            <a:r>
              <a:rPr lang="pl-PL" b="1" dirty="0">
                <a:latin typeface="Garamond" panose="02020404030301010803" pitchFamily="18" charset="0"/>
                <a:cs typeface="Miriam" panose="020B0502050101010101" pitchFamily="34" charset="-79"/>
              </a:rPr>
              <a:t>„POLSKA KARTOGRAFIA I GEOINFORMATYKA </a:t>
            </a:r>
          </a:p>
          <a:p>
            <a:pPr algn="ctr"/>
            <a:r>
              <a:rPr lang="pl-PL" b="1" dirty="0">
                <a:latin typeface="Garamond" panose="02020404030301010803" pitchFamily="18" charset="0"/>
                <a:cs typeface="Miriam" panose="020B0502050101010101" pitchFamily="34" charset="-79"/>
              </a:rPr>
              <a:t>NA ARENIE MIĘDZYNARODOWEJ”</a:t>
            </a:r>
          </a:p>
          <a:p>
            <a:pPr algn="ctr"/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Miriam" panose="020B0502050101010101" pitchFamily="34" charset="-79"/>
              </a:rPr>
              <a:t>Wrocław, 21-22 maja 2026r.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F18F13F1-A680-5EFF-8C2C-CC7E2D024DD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18721" y="5647328"/>
            <a:ext cx="684430" cy="998284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C1C07C1F-4E4A-EBB9-4277-19EBFF03D0A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82321" y="6309619"/>
            <a:ext cx="14427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0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Wydział Geoinżynierii,</a:t>
            </a:r>
          </a:p>
          <a:p>
            <a:pPr algn="ctr"/>
            <a:r>
              <a:rPr lang="pl-PL" sz="10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Górnictwa</a:t>
            </a:r>
            <a:r>
              <a:rPr lang="pl-PL" sz="10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 Geologii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az 4" descr="Obraz zawierający czarne, ciemność&#10;&#10;Zawartość wygenerowana przez AI może być niepoprawna.">
            <a:extLst>
              <a:ext uri="{FF2B5EF4-FFF2-40B4-BE49-F238E27FC236}">
                <a16:creationId xmlns:a16="http://schemas.microsoft.com/office/drawing/2014/main" id="{65A158E3-80C3-09D2-74FE-6D238A8C130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5818" y="5609124"/>
            <a:ext cx="1158290" cy="115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377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49E678-0F0D-3F49-63A8-EAB0FB355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6AAED7-E2E1-D88D-78A4-0B5B07E25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494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49E678-0F0D-3F49-63A8-EAB0FB355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6AAED7-E2E1-D88D-78A4-0B5B07E25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872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349E678-0F0D-3F49-63A8-EAB0FB355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>
              <a:latin typeface="Garamond" panose="02020404030301010803" pitchFamily="18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16AAED7-E2E1-D88D-78A4-0B5B07E25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344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ytuł 1">
            <a:extLst>
              <a:ext uri="{FF2B5EF4-FFF2-40B4-BE49-F238E27FC236}">
                <a16:creationId xmlns:a16="http://schemas.microsoft.com/office/drawing/2014/main" id="{62D85E96-7EAE-6EDD-7749-27C7A5FC3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9595"/>
          </a:xfrm>
        </p:spPr>
        <p:txBody>
          <a:bodyPr>
            <a:normAutofit/>
          </a:bodyPr>
          <a:lstStyle/>
          <a:p>
            <a:r>
              <a:rPr lang="pl-PL" sz="3200" dirty="0">
                <a:latin typeface="Garamond" panose="02020404030301010803" pitchFamily="18" charset="0"/>
              </a:rPr>
              <a:t>Literatura</a:t>
            </a:r>
            <a:r>
              <a:rPr lang="pl-PL" sz="3200" dirty="0">
                <a:latin typeface="+mn-lt"/>
              </a:rPr>
              <a:t>:</a:t>
            </a:r>
          </a:p>
        </p:txBody>
      </p:sp>
      <p:sp>
        <p:nvSpPr>
          <p:cNvPr id="13" name="Symbol zastępczy zawartości 2">
            <a:extLst>
              <a:ext uri="{FF2B5EF4-FFF2-40B4-BE49-F238E27FC236}">
                <a16:creationId xmlns:a16="http://schemas.microsoft.com/office/drawing/2014/main" id="{953193EC-DE6E-0E13-0868-A53302C86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4720"/>
            <a:ext cx="10515600" cy="5242243"/>
          </a:xfrm>
        </p:spPr>
        <p:txBody>
          <a:bodyPr/>
          <a:lstStyle/>
          <a:p>
            <a:pPr marL="0" indent="0">
              <a:buNone/>
            </a:pPr>
            <a:r>
              <a:rPr lang="pl-PL" dirty="0">
                <a:latin typeface="Garamond" panose="02020404030301010803" pitchFamily="18" charset="0"/>
              </a:rPr>
              <a:t>1. 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102E521C-F683-57B0-6A9F-7F07926CD09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5547360"/>
            <a:ext cx="12192000" cy="1310640"/>
          </a:xfrm>
          <a:prstGeom prst="rect">
            <a:avLst/>
          </a:prstGeom>
          <a:solidFill>
            <a:schemeClr val="bg2"/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Obraz 8">
            <a:extLst>
              <a:ext uri="{FF2B5EF4-FFF2-40B4-BE49-F238E27FC236}">
                <a16:creationId xmlns:a16="http://schemas.microsoft.com/office/drawing/2014/main" id="{09AA9DB5-C735-5A00-E7D0-4CDA0C8BB7B2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353" t="3726" r="31415" b="39055"/>
          <a:stretch/>
        </p:blipFill>
        <p:spPr>
          <a:xfrm>
            <a:off x="10342604" y="5647328"/>
            <a:ext cx="722154" cy="662291"/>
          </a:xfrm>
          <a:prstGeom prst="ellipse">
            <a:avLst/>
          </a:prstGeom>
        </p:spPr>
      </p:pic>
      <p:sp>
        <p:nvSpPr>
          <p:cNvPr id="10" name="Prostokąt 65">
            <a:extLst>
              <a:ext uri="{FF2B5EF4-FFF2-40B4-BE49-F238E27FC236}">
                <a16:creationId xmlns:a16="http://schemas.microsoft.com/office/drawing/2014/main" id="{35856694-5B58-18F5-9C27-C2BE174B9B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94108" y="5577083"/>
            <a:ext cx="6045443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b="1" dirty="0">
                <a:latin typeface="Garamond" panose="02020404030301010803" pitchFamily="18" charset="0"/>
                <a:cs typeface="Miriam" panose="020B0502050101010101" pitchFamily="34" charset="-79"/>
              </a:rPr>
              <a:t>V Akademia Kartografii i Geoinformatyki</a:t>
            </a:r>
          </a:p>
          <a:p>
            <a:pPr algn="ctr"/>
            <a:r>
              <a:rPr lang="pl-PL" b="1" dirty="0">
                <a:latin typeface="Garamond" panose="02020404030301010803" pitchFamily="18" charset="0"/>
                <a:cs typeface="Miriam" panose="020B0502050101010101" pitchFamily="34" charset="-79"/>
              </a:rPr>
              <a:t>„POLSKA KARTOGRAFIA I GEOINFORMATYKA </a:t>
            </a:r>
          </a:p>
          <a:p>
            <a:pPr algn="ctr"/>
            <a:r>
              <a:rPr lang="pl-PL" b="1" dirty="0">
                <a:latin typeface="Garamond" panose="02020404030301010803" pitchFamily="18" charset="0"/>
                <a:cs typeface="Miriam" panose="020B0502050101010101" pitchFamily="34" charset="-79"/>
              </a:rPr>
              <a:t>NA ARENIE MIĘDZYNARODOWEJ”</a:t>
            </a:r>
          </a:p>
          <a:p>
            <a:pPr algn="ctr"/>
            <a:r>
              <a:rPr lang="pl-PL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cs typeface="Miriam" panose="020B0502050101010101" pitchFamily="34" charset="-79"/>
              </a:rPr>
              <a:t>Wrocław, 21-22 maja 2026r.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239BB7BF-01FB-BDF7-A6CA-19B9600AA0A1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18721" y="5647328"/>
            <a:ext cx="684430" cy="998284"/>
          </a:xfrm>
          <a:prstGeom prst="rect">
            <a:avLst/>
          </a:prstGeom>
        </p:spPr>
      </p:pic>
      <p:sp>
        <p:nvSpPr>
          <p:cNvPr id="15" name="pole tekstowe 14">
            <a:extLst>
              <a:ext uri="{FF2B5EF4-FFF2-40B4-BE49-F238E27FC236}">
                <a16:creationId xmlns:a16="http://schemas.microsoft.com/office/drawing/2014/main" id="{ADC31A13-1541-59FE-5D95-3C2017B8BD8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82321" y="6309619"/>
            <a:ext cx="14427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0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Wydział Geoinżynierii,</a:t>
            </a:r>
          </a:p>
          <a:p>
            <a:pPr algn="ctr"/>
            <a:r>
              <a:rPr lang="pl-PL" sz="10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9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Górnictwa</a:t>
            </a:r>
            <a:r>
              <a:rPr lang="pl-PL" sz="1000" b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 Geologii</a:t>
            </a:r>
            <a:endParaRPr lang="pl-PL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Obraz 15" descr="Obraz zawierający czarne, ciemność&#10;&#10;Zawartość wygenerowana przez AI może być niepoprawna.">
            <a:extLst>
              <a:ext uri="{FF2B5EF4-FFF2-40B4-BE49-F238E27FC236}">
                <a16:creationId xmlns:a16="http://schemas.microsoft.com/office/drawing/2014/main" id="{AA2AAD9D-560A-847C-E564-93D0E3C0E15A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5818" y="5609124"/>
            <a:ext cx="1158290" cy="115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430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58</Words>
  <Application>Microsoft Macintosh PowerPoint</Application>
  <PresentationFormat>Panoramiczny</PresentationFormat>
  <Paragraphs>14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Garamond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Literatura: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Joanna Bac-Bronowicz</dc:creator>
  <cp:lastModifiedBy>Paulina Bidzińska</cp:lastModifiedBy>
  <cp:revision>4</cp:revision>
  <dcterms:created xsi:type="dcterms:W3CDTF">2024-02-20T18:33:16Z</dcterms:created>
  <dcterms:modified xsi:type="dcterms:W3CDTF">2026-02-11T12:34:07Z</dcterms:modified>
</cp:coreProperties>
</file>