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30240288" cy="42840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54" userDrawn="1">
          <p15:clr>
            <a:srgbClr val="000000"/>
          </p15:clr>
        </p15:guide>
        <p15:guide id="4" pos="18595" userDrawn="1">
          <p15:clr>
            <a:srgbClr val="000000"/>
          </p15:clr>
        </p15:guide>
        <p15:guide id="5" orient="horz" pos="454" userDrawn="1">
          <p15:clr>
            <a:srgbClr val="000000"/>
          </p15:clr>
        </p15:guide>
        <p15:guide id="10" orient="horz" pos="26532" userDrawn="1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1893"/>
    <a:srgbClr val="521B93"/>
    <a:srgbClr val="007D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99" autoAdjust="0"/>
    <p:restoredTop sz="95306" autoAdjust="0"/>
  </p:normalViewPr>
  <p:slideViewPr>
    <p:cSldViewPr>
      <p:cViewPr varScale="1">
        <p:scale>
          <a:sx n="18" d="100"/>
          <a:sy n="18" d="100"/>
        </p:scale>
        <p:origin x="4328" y="456"/>
      </p:cViewPr>
      <p:guideLst>
        <p:guide pos="454"/>
        <p:guide pos="18595"/>
        <p:guide orient="horz" pos="454"/>
        <p:guide orient="horz" pos="2653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4" d="100"/>
          <a:sy n="64" d="100"/>
        </p:scale>
        <p:origin x="3115" y="72"/>
      </p:cViewPr>
      <p:guideLst>
        <p:guide orient="horz" pos="2880"/>
        <p:guide pos="2160"/>
      </p:guideLst>
    </p:cSldViewPr>
  </p:notesViewPr>
  <p:gridSpacing cx="180000" cy="18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B77AD-3E01-4663-B8F2-FF73943B9490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F00EA-0959-4235-83D1-76BA1C065B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116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2219DF-1F45-4A32-A4B8-42B25B3D31BC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339975" y="1143000"/>
            <a:ext cx="21780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70B7F-B3BB-42E1-8140-DF7A478686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6798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27994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1pPr>
    <a:lvl2pPr marL="463996" algn="l" defTabSz="927994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2pPr>
    <a:lvl3pPr marL="927994" algn="l" defTabSz="927994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3pPr>
    <a:lvl4pPr marL="1391990" algn="l" defTabSz="927994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4pPr>
    <a:lvl5pPr marL="1855986" algn="l" defTabSz="927994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5pPr>
    <a:lvl6pPr marL="2319982" algn="l" defTabSz="927994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6pPr>
    <a:lvl7pPr marL="2783980" algn="l" defTabSz="927994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7pPr>
    <a:lvl8pPr marL="3247976" algn="l" defTabSz="927994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8pPr>
    <a:lvl9pPr marL="3711972" algn="l" defTabSz="927994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2339975" y="1143000"/>
            <a:ext cx="2178050" cy="30861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070B7F-B3BB-42E1-8140-DF7A478686E4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2629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22501064"/>
            <a:ext cx="22680216" cy="10343147"/>
          </a:xfrm>
        </p:spPr>
        <p:txBody>
          <a:bodyPr/>
          <a:lstStyle>
            <a:lvl1pPr marL="0" indent="0" algn="ctr">
              <a:buNone/>
              <a:defRPr sz="7937"/>
            </a:lvl1pPr>
            <a:lvl2pPr marL="1512006" indent="0" algn="ctr">
              <a:buNone/>
              <a:defRPr sz="6614"/>
            </a:lvl2pPr>
            <a:lvl3pPr marL="3024012" indent="0" algn="ctr">
              <a:buNone/>
              <a:defRPr sz="5953"/>
            </a:lvl3pPr>
            <a:lvl4pPr marL="4536018" indent="0" algn="ctr">
              <a:buNone/>
              <a:defRPr sz="5291"/>
            </a:lvl4pPr>
            <a:lvl5pPr marL="6048024" indent="0" algn="ctr">
              <a:buNone/>
              <a:defRPr sz="5291"/>
            </a:lvl5pPr>
            <a:lvl6pPr marL="7560031" indent="0" algn="ctr">
              <a:buNone/>
              <a:defRPr sz="5291"/>
            </a:lvl6pPr>
            <a:lvl7pPr marL="9072037" indent="0" algn="ctr">
              <a:buNone/>
              <a:defRPr sz="5291"/>
            </a:lvl7pPr>
            <a:lvl8pPr marL="10584043" indent="0" algn="ctr">
              <a:buNone/>
              <a:defRPr sz="5291"/>
            </a:lvl8pPr>
            <a:lvl9pPr marL="12096049" indent="0" algn="ctr">
              <a:buNone/>
              <a:defRPr sz="5291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Tytuł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52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6528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2280848"/>
            <a:ext cx="6520562" cy="36305153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1" y="2280848"/>
            <a:ext cx="19183683" cy="36305153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4110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453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10680331"/>
            <a:ext cx="26082248" cy="17820361"/>
          </a:xfrm>
        </p:spPr>
        <p:txBody>
          <a:bodyPr anchor="b"/>
          <a:lstStyle>
            <a:lvl1pPr>
              <a:defRPr sz="19843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2" y="28669280"/>
            <a:ext cx="26082248" cy="9371307"/>
          </a:xfrm>
        </p:spPr>
        <p:txBody>
          <a:bodyPr/>
          <a:lstStyle>
            <a:lvl1pPr marL="0" indent="0">
              <a:buNone/>
              <a:defRPr sz="7937">
                <a:solidFill>
                  <a:schemeClr val="tx1"/>
                </a:solidFill>
              </a:defRPr>
            </a:lvl1pPr>
            <a:lvl2pPr marL="151200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2pPr>
            <a:lvl3pPr marL="3024012" indent="0">
              <a:buNone/>
              <a:defRPr sz="5953">
                <a:solidFill>
                  <a:schemeClr val="tx1">
                    <a:tint val="75000"/>
                  </a:schemeClr>
                </a:solidFill>
              </a:defRPr>
            </a:lvl3pPr>
            <a:lvl4pPr marL="4536018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4pPr>
            <a:lvl5pPr marL="6048024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5pPr>
            <a:lvl6pPr marL="7560031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6pPr>
            <a:lvl7pPr marL="9072037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7pPr>
            <a:lvl8pPr marL="10584043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8pPr>
            <a:lvl9pPr marL="12096049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4464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0" y="11404240"/>
            <a:ext cx="12852122" cy="27181761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6" y="11404240"/>
            <a:ext cx="12852122" cy="27181761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512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280857"/>
            <a:ext cx="26082248" cy="828047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2" y="10501820"/>
            <a:ext cx="12793057" cy="5146780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2" y="15648601"/>
            <a:ext cx="12793057" cy="23016734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48" y="10501820"/>
            <a:ext cx="12856061" cy="5146780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48" y="15648601"/>
            <a:ext cx="12856061" cy="23016734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5172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5892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3665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6018"/>
            <a:ext cx="9753280" cy="9996064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1" y="6168216"/>
            <a:ext cx="15309146" cy="30444362"/>
          </a:xfrm>
        </p:spPr>
        <p:txBody>
          <a:bodyPr/>
          <a:lstStyle>
            <a:lvl1pPr>
              <a:defRPr sz="10583"/>
            </a:lvl1pPr>
            <a:lvl2pPr>
              <a:defRPr sz="9260"/>
            </a:lvl2pPr>
            <a:lvl3pPr>
              <a:defRPr sz="7937"/>
            </a:lvl3pPr>
            <a:lvl4pPr>
              <a:defRPr sz="6614"/>
            </a:lvl4pPr>
            <a:lvl5pPr>
              <a:defRPr sz="6614"/>
            </a:lvl5pPr>
            <a:lvl6pPr>
              <a:defRPr sz="6614"/>
            </a:lvl6pPr>
            <a:lvl7pPr>
              <a:defRPr sz="6614"/>
            </a:lvl7pPr>
            <a:lvl8pPr>
              <a:defRPr sz="6614"/>
            </a:lvl8pPr>
            <a:lvl9pPr>
              <a:defRPr sz="6614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52082"/>
            <a:ext cx="9753280" cy="23810073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339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6018"/>
            <a:ext cx="9753280" cy="9996064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6168216"/>
            <a:ext cx="15309146" cy="30444362"/>
          </a:xfrm>
        </p:spPr>
        <p:txBody>
          <a:bodyPr anchor="t"/>
          <a:lstStyle>
            <a:lvl1pPr marL="0" indent="0">
              <a:buNone/>
              <a:defRPr sz="10583"/>
            </a:lvl1pPr>
            <a:lvl2pPr marL="1512006" indent="0">
              <a:buNone/>
              <a:defRPr sz="9260"/>
            </a:lvl2pPr>
            <a:lvl3pPr marL="3024012" indent="0">
              <a:buNone/>
              <a:defRPr sz="7937"/>
            </a:lvl3pPr>
            <a:lvl4pPr marL="4536018" indent="0">
              <a:buNone/>
              <a:defRPr sz="6614"/>
            </a:lvl4pPr>
            <a:lvl5pPr marL="6048024" indent="0">
              <a:buNone/>
              <a:defRPr sz="6614"/>
            </a:lvl5pPr>
            <a:lvl6pPr marL="7560031" indent="0">
              <a:buNone/>
              <a:defRPr sz="6614"/>
            </a:lvl6pPr>
            <a:lvl7pPr marL="9072037" indent="0">
              <a:buNone/>
              <a:defRPr sz="6614"/>
            </a:lvl7pPr>
            <a:lvl8pPr marL="10584043" indent="0">
              <a:buNone/>
              <a:defRPr sz="6614"/>
            </a:lvl8pPr>
            <a:lvl9pPr marL="12096049" indent="0">
              <a:buNone/>
              <a:defRPr sz="6614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52082"/>
            <a:ext cx="9753280" cy="23810073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405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0" y="2280857"/>
            <a:ext cx="26082248" cy="8280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0" y="11404240"/>
            <a:ext cx="26082248" cy="27181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1DAD3-812D-4FC1-9591-742981787D95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2407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3024012" rtl="0" eaLnBrk="1" latinLnBrk="0" hangingPunct="1">
        <a:lnSpc>
          <a:spcPct val="90000"/>
        </a:lnSpc>
        <a:spcBef>
          <a:spcPct val="0"/>
        </a:spcBef>
        <a:buNone/>
        <a:defRPr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2880144" y="5220137"/>
            <a:ext cx="2448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800" b="1" dirty="0">
                <a:latin typeface="Garamond" panose="02020404030301010803" pitchFamily="18" charset="0"/>
              </a:rPr>
              <a:t>TYTUŁ POSTERU</a:t>
            </a:r>
            <a:endParaRPr lang="pl-PL" sz="4800" dirty="0">
              <a:latin typeface="Garamond" panose="02020404030301010803" pitchFamily="18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1080144" y="16740137"/>
            <a:ext cx="13860000" cy="6119999"/>
          </a:xfrm>
          <a:prstGeom prst="rect">
            <a:avLst/>
          </a:prstGeom>
          <a:noFill/>
          <a:ln w="63500">
            <a:solidFill>
              <a:srgbClr val="0118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4759">
              <a:latin typeface="Garamond" panose="02020404030301010803" pitchFamily="18" charset="0"/>
            </a:endParaRPr>
          </a:p>
        </p:txBody>
      </p:sp>
      <p:sp>
        <p:nvSpPr>
          <p:cNvPr id="20" name="Prostokąt 19"/>
          <p:cNvSpPr/>
          <p:nvPr/>
        </p:nvSpPr>
        <p:spPr>
          <a:xfrm>
            <a:off x="1080144" y="12060137"/>
            <a:ext cx="13860000" cy="4320000"/>
          </a:xfrm>
          <a:prstGeom prst="rect">
            <a:avLst/>
          </a:prstGeom>
          <a:noFill/>
          <a:ln w="63500">
            <a:solidFill>
              <a:srgbClr val="0118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4759">
              <a:latin typeface="Garamond" panose="02020404030301010803" pitchFamily="18" charset="0"/>
            </a:endParaRPr>
          </a:p>
        </p:txBody>
      </p:sp>
      <p:sp>
        <p:nvSpPr>
          <p:cNvPr id="24" name="Prostokąt 23"/>
          <p:cNvSpPr/>
          <p:nvPr/>
        </p:nvSpPr>
        <p:spPr>
          <a:xfrm>
            <a:off x="1080144" y="16740137"/>
            <a:ext cx="13860000" cy="630942"/>
          </a:xfrm>
          <a:prstGeom prst="rect">
            <a:avLst/>
          </a:prstGeom>
          <a:solidFill>
            <a:srgbClr val="011893"/>
          </a:solidFill>
          <a:ln>
            <a:solidFill>
              <a:srgbClr val="01189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3500" b="1" dirty="0">
                <a:solidFill>
                  <a:schemeClr val="bg1"/>
                </a:solidFill>
                <a:latin typeface="Garamond" panose="02020404030301010803" pitchFamily="18" charset="0"/>
              </a:rPr>
              <a:t>OBSZAR BADAWCZY</a:t>
            </a:r>
          </a:p>
        </p:txBody>
      </p:sp>
      <p:sp>
        <p:nvSpPr>
          <p:cNvPr id="18" name="Prostokąt 17"/>
          <p:cNvSpPr/>
          <p:nvPr/>
        </p:nvSpPr>
        <p:spPr>
          <a:xfrm>
            <a:off x="1080144" y="12060137"/>
            <a:ext cx="13860000" cy="630942"/>
          </a:xfrm>
          <a:prstGeom prst="rect">
            <a:avLst/>
          </a:prstGeom>
          <a:solidFill>
            <a:srgbClr val="011893"/>
          </a:solidFill>
          <a:ln>
            <a:solidFill>
              <a:srgbClr val="01189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3500" b="1" dirty="0">
                <a:solidFill>
                  <a:schemeClr val="bg1"/>
                </a:solidFill>
                <a:latin typeface="Garamond" panose="02020404030301010803" pitchFamily="18" charset="0"/>
              </a:rPr>
              <a:t>WPROWADZENIE</a:t>
            </a:r>
          </a:p>
        </p:txBody>
      </p:sp>
      <p:sp>
        <p:nvSpPr>
          <p:cNvPr id="42" name="Prostokąt 41"/>
          <p:cNvSpPr/>
          <p:nvPr/>
        </p:nvSpPr>
        <p:spPr>
          <a:xfrm>
            <a:off x="3392629" y="12817343"/>
            <a:ext cx="11472440" cy="2231397"/>
          </a:xfrm>
          <a:prstGeom prst="rect">
            <a:avLst/>
          </a:prstGeom>
        </p:spPr>
        <p:txBody>
          <a:bodyPr lIns="88886" tIns="59257" rIns="88886" bIns="59257">
            <a:noAutofit/>
          </a:bodyPr>
          <a:lstStyle/>
          <a:p>
            <a:pPr algn="just"/>
            <a:endParaRPr lang="pl-PL" sz="2200" dirty="0">
              <a:latin typeface="Garamond" panose="02020404030301010803" pitchFamily="18" charset="0"/>
            </a:endParaRPr>
          </a:p>
        </p:txBody>
      </p:sp>
      <p:sp>
        <p:nvSpPr>
          <p:cNvPr id="66" name="Prostokąt 65"/>
          <p:cNvSpPr/>
          <p:nvPr/>
        </p:nvSpPr>
        <p:spPr>
          <a:xfrm>
            <a:off x="5580144" y="10260137"/>
            <a:ext cx="1908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600" b="1" dirty="0">
                <a:latin typeface="Garamond" panose="02020404030301010803" pitchFamily="18" charset="0"/>
                <a:cs typeface="Miriam" panose="020B0502050101010101" pitchFamily="34" charset="-79"/>
              </a:rPr>
              <a:t>Imię Nazwisko</a:t>
            </a:r>
            <a:r>
              <a:rPr lang="pl-PL" sz="3600" b="1" baseline="30000" dirty="0">
                <a:latin typeface="Garamond" panose="02020404030301010803" pitchFamily="18" charset="0"/>
                <a:cs typeface="Miriam" panose="020B0502050101010101" pitchFamily="34" charset="-79"/>
              </a:rPr>
              <a:t>1</a:t>
            </a:r>
            <a:r>
              <a:rPr lang="pl-PL" sz="3600" b="1" dirty="0">
                <a:latin typeface="Garamond" panose="02020404030301010803" pitchFamily="18" charset="0"/>
                <a:cs typeface="Miriam" panose="020B0502050101010101" pitchFamily="34" charset="-79"/>
              </a:rPr>
              <a:t>			Imię Nazwisko</a:t>
            </a:r>
            <a:r>
              <a:rPr lang="pl-PL" sz="3600" b="1" baseline="30000" dirty="0">
                <a:latin typeface="Garamond" panose="02020404030301010803" pitchFamily="18" charset="0"/>
                <a:cs typeface="Miriam" panose="020B0502050101010101" pitchFamily="34" charset="-79"/>
              </a:rPr>
              <a:t>2</a:t>
            </a:r>
            <a:r>
              <a:rPr lang="pl-PL" sz="3600" b="1" dirty="0">
                <a:latin typeface="Garamond" panose="02020404030301010803" pitchFamily="18" charset="0"/>
                <a:cs typeface="Miriam" panose="020B0502050101010101" pitchFamily="34" charset="-79"/>
              </a:rPr>
              <a:t> </a:t>
            </a:r>
            <a:endParaRPr lang="pl-PL" sz="3600" b="1" baseline="30000" dirty="0">
              <a:latin typeface="Garamond" panose="02020404030301010803" pitchFamily="18" charset="0"/>
              <a:cs typeface="Miriam" panose="020B0502050101010101" pitchFamily="34" charset="-79"/>
            </a:endParaRPr>
          </a:p>
        </p:txBody>
      </p:sp>
      <p:sp>
        <p:nvSpPr>
          <p:cNvPr id="71" name="Prostokąt 70"/>
          <p:cNvSpPr/>
          <p:nvPr/>
        </p:nvSpPr>
        <p:spPr>
          <a:xfrm>
            <a:off x="7560144" y="10980137"/>
            <a:ext cx="149996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b="1" baseline="30000" dirty="0">
                <a:latin typeface="Garamond" panose="02020404030301010803" pitchFamily="18" charset="0"/>
                <a:cs typeface="Miriam" panose="020B0502050101010101" pitchFamily="34" charset="-79"/>
              </a:rPr>
              <a:t>1</a:t>
            </a:r>
            <a:r>
              <a:rPr lang="pl-PL" sz="2400" b="1" dirty="0">
                <a:latin typeface="Garamond" panose="02020404030301010803" pitchFamily="18" charset="0"/>
                <a:cs typeface="Miriam" panose="020B0502050101010101" pitchFamily="34" charset="-79"/>
              </a:rPr>
              <a:t> Afiliacja, e-mail:</a:t>
            </a:r>
          </a:p>
          <a:p>
            <a:pPr algn="ctr"/>
            <a:r>
              <a:rPr lang="pl-PL" sz="2400" b="1" baseline="30000" dirty="0">
                <a:latin typeface="Garamond" panose="02020404030301010803" pitchFamily="18" charset="0"/>
                <a:cs typeface="Miriam" panose="020B0502050101010101" pitchFamily="34" charset="-79"/>
              </a:rPr>
              <a:t>2</a:t>
            </a:r>
            <a:r>
              <a:rPr lang="pl-PL" sz="2400" b="1" dirty="0">
                <a:latin typeface="Garamond" panose="02020404030301010803" pitchFamily="18" charset="0"/>
                <a:cs typeface="Miriam" panose="020B0502050101010101" pitchFamily="34" charset="-79"/>
              </a:rPr>
              <a:t> Afiliacja, e-mail:</a:t>
            </a:r>
          </a:p>
        </p:txBody>
      </p:sp>
      <p:sp>
        <p:nvSpPr>
          <p:cNvPr id="39" name="Prostokąt 6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387595" y="660822"/>
            <a:ext cx="15920218" cy="42979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sz="4800" b="1" dirty="0">
                <a:latin typeface="Garamond" panose="02020404030301010803" pitchFamily="18" charset="0"/>
                <a:cs typeface="Miriam" panose="020B0502050101010101" pitchFamily="34" charset="-79"/>
              </a:rPr>
              <a:t>V Akademia Kartografii i Geoinformatyki</a:t>
            </a:r>
            <a:endParaRPr lang="pl-PL" sz="5000" b="1" dirty="0">
              <a:latin typeface="Garamond" panose="02020404030301010803" pitchFamily="18" charset="0"/>
              <a:cs typeface="Miriam" panose="020B0502050101010101" pitchFamily="34" charset="-79"/>
            </a:endParaRPr>
          </a:p>
          <a:p>
            <a:pPr algn="ctr">
              <a:lnSpc>
                <a:spcPct val="150000"/>
              </a:lnSpc>
            </a:pPr>
            <a:r>
              <a:rPr lang="pl-PL" sz="5000" b="1" dirty="0">
                <a:latin typeface="Garamond" panose="02020404030301010803" pitchFamily="18" charset="0"/>
                <a:cs typeface="Miriam" panose="020B0502050101010101" pitchFamily="34" charset="-79"/>
              </a:rPr>
              <a:t>„POLSKA KARTOGRAFIA I GEOINFORMATYKA </a:t>
            </a:r>
          </a:p>
          <a:p>
            <a:pPr algn="ctr"/>
            <a:r>
              <a:rPr lang="pl-PL" sz="5000" b="1" dirty="0">
                <a:latin typeface="Garamond" panose="02020404030301010803" pitchFamily="18" charset="0"/>
                <a:cs typeface="Miriam" panose="020B0502050101010101" pitchFamily="34" charset="-79"/>
              </a:rPr>
              <a:t>NA ARENIE MIĘDZYNARODOWEJ”</a:t>
            </a:r>
            <a:endParaRPr lang="pl-PL" sz="4800" dirty="0">
              <a:latin typeface="Garamond" panose="02020404030301010803" pitchFamily="18" charset="0"/>
              <a:cs typeface="Miriam" panose="020B0502050101010101" pitchFamily="34" charset="-79"/>
            </a:endParaRPr>
          </a:p>
          <a:p>
            <a:pPr algn="ctr">
              <a:lnSpc>
                <a:spcPct val="200000"/>
              </a:lnSpc>
            </a:pPr>
            <a:r>
              <a:rPr lang="pl-PL" sz="4400" dirty="0">
                <a:latin typeface="Garamond" panose="02020404030301010803" pitchFamily="18" charset="0"/>
                <a:cs typeface="Miriam" panose="020B0502050101010101" pitchFamily="34" charset="-79"/>
              </a:rPr>
              <a:t>Maj 21-22, 2026 – Wrocław</a:t>
            </a:r>
          </a:p>
        </p:txBody>
      </p:sp>
      <p:sp>
        <p:nvSpPr>
          <p:cNvPr id="41" name="Prostokąt 8"/>
          <p:cNvSpPr/>
          <p:nvPr/>
        </p:nvSpPr>
        <p:spPr>
          <a:xfrm>
            <a:off x="1080144" y="37260137"/>
            <a:ext cx="28079999" cy="4500001"/>
          </a:xfrm>
          <a:prstGeom prst="rect">
            <a:avLst/>
          </a:prstGeom>
          <a:noFill/>
          <a:ln w="63500">
            <a:solidFill>
              <a:srgbClr val="0118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4759">
              <a:latin typeface="Garamond" panose="02020404030301010803" pitchFamily="18" charset="0"/>
            </a:endParaRPr>
          </a:p>
        </p:txBody>
      </p:sp>
      <p:sp>
        <p:nvSpPr>
          <p:cNvPr id="43" name="Prostokąt 23"/>
          <p:cNvSpPr/>
          <p:nvPr/>
        </p:nvSpPr>
        <p:spPr>
          <a:xfrm>
            <a:off x="1080144" y="37260137"/>
            <a:ext cx="28080000" cy="646331"/>
          </a:xfrm>
          <a:prstGeom prst="rect">
            <a:avLst/>
          </a:prstGeom>
          <a:solidFill>
            <a:srgbClr val="011893"/>
          </a:solidFill>
          <a:ln>
            <a:solidFill>
              <a:srgbClr val="01189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3500" b="1" dirty="0">
                <a:solidFill>
                  <a:schemeClr val="bg1"/>
                </a:solidFill>
                <a:latin typeface="Garamond" panose="02020404030301010803" pitchFamily="18" charset="0"/>
              </a:rPr>
              <a:t>WNIOSKI</a:t>
            </a:r>
          </a:p>
        </p:txBody>
      </p:sp>
      <p:sp>
        <p:nvSpPr>
          <p:cNvPr id="54" name="Prostokąt 8"/>
          <p:cNvSpPr/>
          <p:nvPr/>
        </p:nvSpPr>
        <p:spPr>
          <a:xfrm>
            <a:off x="15300144" y="12060137"/>
            <a:ext cx="13860000" cy="24840000"/>
          </a:xfrm>
          <a:prstGeom prst="rect">
            <a:avLst/>
          </a:prstGeom>
          <a:solidFill>
            <a:schemeClr val="bg1"/>
          </a:solidFill>
          <a:ln w="63500">
            <a:solidFill>
              <a:srgbClr val="0118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4759">
              <a:latin typeface="Garamond" panose="02020404030301010803" pitchFamily="18" charset="0"/>
            </a:endParaRPr>
          </a:p>
        </p:txBody>
      </p:sp>
      <p:sp>
        <p:nvSpPr>
          <p:cNvPr id="55" name="Prostokąt 23"/>
          <p:cNvSpPr/>
          <p:nvPr/>
        </p:nvSpPr>
        <p:spPr>
          <a:xfrm>
            <a:off x="15300144" y="12060137"/>
            <a:ext cx="13859182" cy="630942"/>
          </a:xfrm>
          <a:prstGeom prst="rect">
            <a:avLst/>
          </a:prstGeom>
          <a:solidFill>
            <a:srgbClr val="011893"/>
          </a:solidFill>
          <a:ln>
            <a:solidFill>
              <a:srgbClr val="01189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3500" b="1" dirty="0">
                <a:solidFill>
                  <a:schemeClr val="bg1"/>
                </a:solidFill>
                <a:latin typeface="Garamond" panose="02020404030301010803" pitchFamily="18" charset="0"/>
              </a:rPr>
              <a:t>REZULTATY</a:t>
            </a:r>
          </a:p>
        </p:txBody>
      </p:sp>
      <p:sp>
        <p:nvSpPr>
          <p:cNvPr id="28" name="Prostokąt 27"/>
          <p:cNvSpPr/>
          <p:nvPr/>
        </p:nvSpPr>
        <p:spPr>
          <a:xfrm>
            <a:off x="3390221" y="15725082"/>
            <a:ext cx="6769134" cy="4282796"/>
          </a:xfrm>
          <a:prstGeom prst="rect">
            <a:avLst/>
          </a:prstGeom>
        </p:spPr>
        <p:txBody>
          <a:bodyPr lIns="88886" tIns="59257" rIns="88886" bIns="59257">
            <a:noAutofit/>
          </a:bodyPr>
          <a:lstStyle/>
          <a:p>
            <a:pPr algn="just"/>
            <a:endParaRPr lang="pl-PL" sz="2200" dirty="0">
              <a:latin typeface="Garamond" panose="02020404030301010803" pitchFamily="18" charset="0"/>
            </a:endParaRPr>
          </a:p>
        </p:txBody>
      </p:sp>
      <p:sp>
        <p:nvSpPr>
          <p:cNvPr id="26" name="TextBox 56">
            <a:extLst>
              <a:ext uri="{FF2B5EF4-FFF2-40B4-BE49-F238E27FC236}">
                <a16:creationId xmlns:a16="http://schemas.microsoft.com/office/drawing/2014/main" id="{BF0C41D7-449A-4440-A93E-EF23AE3B2DD8}"/>
              </a:ext>
            </a:extLst>
          </p:cNvPr>
          <p:cNvSpPr txBox="1"/>
          <p:nvPr/>
        </p:nvSpPr>
        <p:spPr>
          <a:xfrm>
            <a:off x="15480144" y="26280137"/>
            <a:ext cx="1350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Tab. 1.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endParaRPr lang="pl-PL" sz="2000" i="1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27" name="TextBox 56">
            <a:extLst>
              <a:ext uri="{FF2B5EF4-FFF2-40B4-BE49-F238E27FC236}">
                <a16:creationId xmlns:a16="http://schemas.microsoft.com/office/drawing/2014/main" id="{BF0C41D7-449A-4440-A93E-EF23AE3B2DD8}"/>
              </a:ext>
            </a:extLst>
          </p:cNvPr>
          <p:cNvSpPr txBox="1"/>
          <p:nvPr/>
        </p:nvSpPr>
        <p:spPr>
          <a:xfrm>
            <a:off x="8100144" y="21960137"/>
            <a:ext cx="666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Rys. 1.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endParaRPr lang="pl-PL" sz="2000" i="1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1" name="Prostokąt 30"/>
          <p:cNvSpPr/>
          <p:nvPr/>
        </p:nvSpPr>
        <p:spPr>
          <a:xfrm>
            <a:off x="1080144" y="23220137"/>
            <a:ext cx="13860000" cy="13680000"/>
          </a:xfrm>
          <a:prstGeom prst="rect">
            <a:avLst/>
          </a:prstGeom>
          <a:noFill/>
          <a:ln w="63500">
            <a:solidFill>
              <a:srgbClr val="0118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4759">
              <a:latin typeface="Garamond" panose="02020404030301010803" pitchFamily="18" charset="0"/>
            </a:endParaRPr>
          </a:p>
        </p:txBody>
      </p:sp>
      <p:sp>
        <p:nvSpPr>
          <p:cNvPr id="32" name="Prostokąt 31"/>
          <p:cNvSpPr/>
          <p:nvPr/>
        </p:nvSpPr>
        <p:spPr>
          <a:xfrm>
            <a:off x="1080144" y="23220137"/>
            <a:ext cx="13860000" cy="630942"/>
          </a:xfrm>
          <a:prstGeom prst="rect">
            <a:avLst/>
          </a:prstGeom>
          <a:solidFill>
            <a:srgbClr val="011893"/>
          </a:solidFill>
          <a:ln>
            <a:solidFill>
              <a:srgbClr val="01189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3500" b="1" dirty="0">
                <a:solidFill>
                  <a:schemeClr val="bg1"/>
                </a:solidFill>
                <a:latin typeface="Garamond" panose="02020404030301010803" pitchFamily="18" charset="0"/>
              </a:rPr>
              <a:t>DANE I METODY</a:t>
            </a:r>
          </a:p>
        </p:txBody>
      </p:sp>
      <p:sp>
        <p:nvSpPr>
          <p:cNvPr id="33" name="Prostokąt 32"/>
          <p:cNvSpPr/>
          <p:nvPr/>
        </p:nvSpPr>
        <p:spPr>
          <a:xfrm>
            <a:off x="1260144" y="23940137"/>
            <a:ext cx="13320000" cy="540000"/>
          </a:xfrm>
          <a:prstGeom prst="rect">
            <a:avLst/>
          </a:prstGeom>
        </p:spPr>
        <p:txBody>
          <a:bodyPr lIns="88886" tIns="59257" rIns="88886" bIns="59257">
            <a:noAutofit/>
          </a:bodyPr>
          <a:lstStyle/>
          <a:p>
            <a:pPr algn="just"/>
            <a:r>
              <a:rPr lang="pl-PL" sz="2500" b="1" dirty="0">
                <a:latin typeface="Garamond" panose="02020404030301010803" pitchFamily="18" charset="0"/>
              </a:rPr>
              <a:t>DANE</a:t>
            </a:r>
          </a:p>
          <a:p>
            <a:pPr algn="just"/>
            <a:endParaRPr lang="pl-PL" sz="2200" b="1" dirty="0">
              <a:latin typeface="Garamond" panose="02020404030301010803" pitchFamily="18" charset="0"/>
            </a:endParaRPr>
          </a:p>
          <a:p>
            <a:pPr algn="just"/>
            <a:endParaRPr lang="pl-PL" sz="2200" b="1" dirty="0">
              <a:latin typeface="Garamond" panose="02020404030301010803" pitchFamily="18" charset="0"/>
            </a:endParaRPr>
          </a:p>
          <a:p>
            <a:pPr algn="just"/>
            <a:endParaRPr lang="pl-PL" sz="2200" b="1" dirty="0">
              <a:latin typeface="Garamond" panose="02020404030301010803" pitchFamily="18" charset="0"/>
            </a:endParaRPr>
          </a:p>
          <a:p>
            <a:pPr algn="just"/>
            <a:endParaRPr lang="pl-PL" sz="2200" b="1" dirty="0">
              <a:latin typeface="Garamond" panose="02020404030301010803" pitchFamily="18" charset="0"/>
            </a:endParaRPr>
          </a:p>
          <a:p>
            <a:pPr algn="just"/>
            <a:endParaRPr lang="pl-PL" sz="2200" b="1" dirty="0">
              <a:latin typeface="Garamond" panose="02020404030301010803" pitchFamily="18" charset="0"/>
            </a:endParaRPr>
          </a:p>
          <a:p>
            <a:pPr algn="just"/>
            <a:endParaRPr lang="pl-PL" sz="2200" b="1" dirty="0">
              <a:latin typeface="Garamond" panose="02020404030301010803" pitchFamily="18" charset="0"/>
            </a:endParaRPr>
          </a:p>
          <a:p>
            <a:pPr algn="just"/>
            <a:endParaRPr lang="pl-PL" sz="2200" b="1" dirty="0">
              <a:latin typeface="Garamond" panose="02020404030301010803" pitchFamily="18" charset="0"/>
            </a:endParaRPr>
          </a:p>
          <a:p>
            <a:pPr algn="just"/>
            <a:endParaRPr lang="pl-PL" sz="2200" b="1" dirty="0">
              <a:latin typeface="Garamond" panose="02020404030301010803" pitchFamily="18" charset="0"/>
            </a:endParaRPr>
          </a:p>
          <a:p>
            <a:pPr algn="just"/>
            <a:endParaRPr lang="pl-PL" sz="2200" b="1" dirty="0">
              <a:latin typeface="Garamond" panose="02020404030301010803" pitchFamily="18" charset="0"/>
            </a:endParaRPr>
          </a:p>
          <a:p>
            <a:pPr algn="just"/>
            <a:endParaRPr lang="pl-PL" sz="2200" b="1" dirty="0">
              <a:latin typeface="Garamond" panose="02020404030301010803" pitchFamily="18" charset="0"/>
            </a:endParaRPr>
          </a:p>
          <a:p>
            <a:pPr algn="just"/>
            <a:endParaRPr lang="pl-PL" sz="2200" b="1" dirty="0">
              <a:latin typeface="Garamond" panose="02020404030301010803" pitchFamily="18" charset="0"/>
            </a:endParaRPr>
          </a:p>
          <a:p>
            <a:pPr algn="just"/>
            <a:endParaRPr lang="pl-PL" sz="2200" b="1" dirty="0">
              <a:latin typeface="Garamond" panose="02020404030301010803" pitchFamily="18" charset="0"/>
            </a:endParaRPr>
          </a:p>
          <a:p>
            <a:pPr algn="just"/>
            <a:endParaRPr lang="pl-PL" sz="2200" b="1" dirty="0">
              <a:latin typeface="Garamond" panose="02020404030301010803" pitchFamily="18" charset="0"/>
            </a:endParaRPr>
          </a:p>
        </p:txBody>
      </p:sp>
      <p:sp>
        <p:nvSpPr>
          <p:cNvPr id="36" name="Prostokąt 35"/>
          <p:cNvSpPr/>
          <p:nvPr/>
        </p:nvSpPr>
        <p:spPr>
          <a:xfrm>
            <a:off x="15347704" y="12948025"/>
            <a:ext cx="11472440" cy="5109247"/>
          </a:xfrm>
          <a:prstGeom prst="rect">
            <a:avLst/>
          </a:prstGeom>
        </p:spPr>
        <p:txBody>
          <a:bodyPr lIns="88886" tIns="59257" rIns="88886" bIns="59257">
            <a:noAutofit/>
          </a:bodyPr>
          <a:lstStyle/>
          <a:p>
            <a:pPr algn="just"/>
            <a:endParaRPr lang="pl-PL" sz="2200" dirty="0">
              <a:latin typeface="Garamond" panose="02020404030301010803" pitchFamily="18" charset="0"/>
            </a:endParaRPr>
          </a:p>
        </p:txBody>
      </p:sp>
      <p:pic>
        <p:nvPicPr>
          <p:cNvPr id="37" name="Obraz 36">
            <a:extLst>
              <a:ext uri="{FF2B5EF4-FFF2-40B4-BE49-F238E27FC236}">
                <a16:creationId xmlns:a16="http://schemas.microsoft.com/office/drawing/2014/main" id="{AC6F90D2-FA8E-4D66-8CEA-C6813795C73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6501" y="7016493"/>
            <a:ext cx="2883643" cy="30636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8" name="Obraz 37">
            <a:extLst>
              <a:ext uri="{FF2B5EF4-FFF2-40B4-BE49-F238E27FC236}">
                <a16:creationId xmlns:a16="http://schemas.microsoft.com/office/drawing/2014/main" id="{42BDD29D-CF3A-41D7-B698-7C05510CC58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0144" y="7020137"/>
            <a:ext cx="2880000" cy="3060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9" name="pole tekstowe 28">
            <a:extLst>
              <a:ext uri="{FF2B5EF4-FFF2-40B4-BE49-F238E27FC236}">
                <a16:creationId xmlns:a16="http://schemas.microsoft.com/office/drawing/2014/main" id="{7DE61D14-ECED-400E-9F9F-83D31B46738F}"/>
              </a:ext>
            </a:extLst>
          </p:cNvPr>
          <p:cNvSpPr txBox="1"/>
          <p:nvPr/>
        </p:nvSpPr>
        <p:spPr>
          <a:xfrm>
            <a:off x="1260144" y="12780137"/>
            <a:ext cx="13500000" cy="3416320"/>
          </a:xfrm>
          <a:prstGeom prst="rect">
            <a:avLst/>
          </a:prstGeom>
          <a:noFill/>
          <a:ln>
            <a:solidFill>
              <a:srgbClr val="011893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endParaRPr lang="pl-PL" sz="2400" dirty="0">
              <a:latin typeface="Garamond" panose="02020404030301010803" pitchFamily="18" charset="0"/>
            </a:endParaRPr>
          </a:p>
        </p:txBody>
      </p:sp>
      <p:sp>
        <p:nvSpPr>
          <p:cNvPr id="30" name="pole tekstowe 29">
            <a:extLst>
              <a:ext uri="{FF2B5EF4-FFF2-40B4-BE49-F238E27FC236}">
                <a16:creationId xmlns:a16="http://schemas.microsoft.com/office/drawing/2014/main" id="{7DE61D14-ECED-400E-9F9F-83D31B46738F}"/>
              </a:ext>
            </a:extLst>
          </p:cNvPr>
          <p:cNvSpPr txBox="1"/>
          <p:nvPr/>
        </p:nvSpPr>
        <p:spPr>
          <a:xfrm>
            <a:off x="1260144" y="17460137"/>
            <a:ext cx="6660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endParaRPr lang="pl-PL" sz="24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7DE61D14-ECED-400E-9F9F-83D31B46738F}"/>
              </a:ext>
            </a:extLst>
          </p:cNvPr>
          <p:cNvSpPr txBox="1"/>
          <p:nvPr/>
        </p:nvSpPr>
        <p:spPr>
          <a:xfrm>
            <a:off x="1260144" y="24480137"/>
            <a:ext cx="1350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endParaRPr lang="pl-PL" sz="24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44" name="pole tekstowe 43">
            <a:extLst>
              <a:ext uri="{FF2B5EF4-FFF2-40B4-BE49-F238E27FC236}">
                <a16:creationId xmlns:a16="http://schemas.microsoft.com/office/drawing/2014/main" id="{7DE61D14-ECED-400E-9F9F-83D31B46738F}"/>
              </a:ext>
            </a:extLst>
          </p:cNvPr>
          <p:cNvSpPr txBox="1"/>
          <p:nvPr/>
        </p:nvSpPr>
        <p:spPr>
          <a:xfrm>
            <a:off x="1260144" y="28620137"/>
            <a:ext cx="134999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endParaRPr lang="pl-PL" sz="2400" dirty="0">
              <a:latin typeface="Garamond" panose="02020404030301010803" pitchFamily="18" charset="0"/>
            </a:endParaRPr>
          </a:p>
        </p:txBody>
      </p:sp>
      <p:cxnSp>
        <p:nvCxnSpPr>
          <p:cNvPr id="16" name="Łącznik prosty 15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080144" y="4860137"/>
            <a:ext cx="28079182" cy="0"/>
          </a:xfrm>
          <a:prstGeom prst="line">
            <a:avLst/>
          </a:prstGeom>
          <a:ln w="38100">
            <a:solidFill>
              <a:srgbClr val="0118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Obraz 18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400144" y="1087466"/>
            <a:ext cx="2042422" cy="2979002"/>
          </a:xfrm>
          <a:prstGeom prst="rect">
            <a:avLst/>
          </a:prstGeom>
        </p:spPr>
      </p:pic>
      <p:pic>
        <p:nvPicPr>
          <p:cNvPr id="21" name="Obraz 20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32" r="16532"/>
          <a:stretch/>
        </p:blipFill>
        <p:spPr>
          <a:xfrm>
            <a:off x="25591355" y="1159282"/>
            <a:ext cx="3537577" cy="3237293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88522" y="30780137"/>
            <a:ext cx="8043243" cy="5400000"/>
          </a:xfrm>
          <a:prstGeom prst="rect">
            <a:avLst/>
          </a:prstGeom>
        </p:spPr>
      </p:pic>
      <p:pic>
        <p:nvPicPr>
          <p:cNvPr id="49" name="Obraz 4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318440" y="15389792"/>
            <a:ext cx="9823408" cy="6595151"/>
          </a:xfrm>
          <a:prstGeom prst="rect">
            <a:avLst/>
          </a:prstGeom>
        </p:spPr>
      </p:pic>
      <p:pic>
        <p:nvPicPr>
          <p:cNvPr id="50" name="Obraz 49" descr="Grafika Simple Earth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30" b="10830"/>
          <a:stretch/>
        </p:blipFill>
        <p:spPr>
          <a:xfrm>
            <a:off x="8280144" y="17640137"/>
            <a:ext cx="6300000" cy="4223634"/>
          </a:xfrm>
          <a:prstGeom prst="rect">
            <a:avLst/>
          </a:prstGeom>
        </p:spPr>
      </p:pic>
      <p:sp>
        <p:nvSpPr>
          <p:cNvPr id="10" name="Prostokąt 9"/>
          <p:cNvSpPr/>
          <p:nvPr/>
        </p:nvSpPr>
        <p:spPr>
          <a:xfrm>
            <a:off x="1260144" y="28080137"/>
            <a:ext cx="131400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500" b="1" dirty="0">
                <a:latin typeface="Garamond" panose="02020404030301010803" pitchFamily="18" charset="0"/>
              </a:rPr>
              <a:t>METODY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1620144" y="36360137"/>
            <a:ext cx="1314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Rys. 2.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endParaRPr lang="pl-PL" i="1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51" name="pole tekstowe 50">
            <a:extLst>
              <a:ext uri="{FF2B5EF4-FFF2-40B4-BE49-F238E27FC236}">
                <a16:creationId xmlns:a16="http://schemas.microsoft.com/office/drawing/2014/main" id="{7DE61D14-ECED-400E-9F9F-83D31B46738F}"/>
              </a:ext>
            </a:extLst>
          </p:cNvPr>
          <p:cNvSpPr txBox="1"/>
          <p:nvPr/>
        </p:nvSpPr>
        <p:spPr>
          <a:xfrm>
            <a:off x="1260144" y="37980137"/>
            <a:ext cx="27720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endParaRPr lang="pl-PL" sz="24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274295"/>
              </p:ext>
            </p:extLst>
          </p:nvPr>
        </p:nvGraphicFramePr>
        <p:xfrm>
          <a:off x="15660144" y="26820137"/>
          <a:ext cx="13140000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5000">
                  <a:extLst>
                    <a:ext uri="{9D8B030D-6E8A-4147-A177-3AD203B41FA5}">
                      <a16:colId xmlns:a16="http://schemas.microsoft.com/office/drawing/2014/main" val="308126510"/>
                    </a:ext>
                  </a:extLst>
                </a:gridCol>
                <a:gridCol w="3285000">
                  <a:extLst>
                    <a:ext uri="{9D8B030D-6E8A-4147-A177-3AD203B41FA5}">
                      <a16:colId xmlns:a16="http://schemas.microsoft.com/office/drawing/2014/main" val="270627578"/>
                    </a:ext>
                  </a:extLst>
                </a:gridCol>
                <a:gridCol w="3285000">
                  <a:extLst>
                    <a:ext uri="{9D8B030D-6E8A-4147-A177-3AD203B41FA5}">
                      <a16:colId xmlns:a16="http://schemas.microsoft.com/office/drawing/2014/main" val="3565118610"/>
                    </a:ext>
                  </a:extLst>
                </a:gridCol>
                <a:gridCol w="3285000">
                  <a:extLst>
                    <a:ext uri="{9D8B030D-6E8A-4147-A177-3AD203B41FA5}">
                      <a16:colId xmlns:a16="http://schemas.microsoft.com/office/drawing/2014/main" val="38259816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Tytuł A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Tytuł B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Tytuł C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Tytuł D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7288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587126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20636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20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20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0307342"/>
                  </a:ext>
                </a:extLst>
              </a:tr>
            </a:tbl>
          </a:graphicData>
        </a:graphic>
      </p:graphicFrame>
      <p:sp>
        <p:nvSpPr>
          <p:cNvPr id="52" name="pole tekstowe 51">
            <a:extLst>
              <a:ext uri="{FF2B5EF4-FFF2-40B4-BE49-F238E27FC236}">
                <a16:creationId xmlns:a16="http://schemas.microsoft.com/office/drawing/2014/main" id="{7DE61D14-ECED-400E-9F9F-83D31B46738F}"/>
              </a:ext>
            </a:extLst>
          </p:cNvPr>
          <p:cNvSpPr txBox="1"/>
          <p:nvPr/>
        </p:nvSpPr>
        <p:spPr>
          <a:xfrm>
            <a:off x="15480144" y="22680137"/>
            <a:ext cx="134999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endParaRPr lang="pl-PL" sz="2400" dirty="0">
              <a:latin typeface="Garamond" panose="02020404030301010803" pitchFamily="18" charset="0"/>
            </a:endParaRPr>
          </a:p>
        </p:txBody>
      </p:sp>
      <p:sp>
        <p:nvSpPr>
          <p:cNvPr id="53" name="TextBox 56">
            <a:extLst>
              <a:ext uri="{FF2B5EF4-FFF2-40B4-BE49-F238E27FC236}">
                <a16:creationId xmlns:a16="http://schemas.microsoft.com/office/drawing/2014/main" id="{BF0C41D7-449A-4440-A93E-EF23AE3B2DD8}"/>
              </a:ext>
            </a:extLst>
          </p:cNvPr>
          <p:cNvSpPr txBox="1"/>
          <p:nvPr/>
        </p:nvSpPr>
        <p:spPr>
          <a:xfrm>
            <a:off x="15480144" y="22140137"/>
            <a:ext cx="1350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Rys. 3.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2000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endParaRPr lang="pl-PL" sz="2000" i="1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56" name="pole tekstowe 55">
            <a:extLst>
              <a:ext uri="{FF2B5EF4-FFF2-40B4-BE49-F238E27FC236}">
                <a16:creationId xmlns:a16="http://schemas.microsoft.com/office/drawing/2014/main" id="{7DE61D14-ECED-400E-9F9F-83D31B46738F}"/>
              </a:ext>
            </a:extLst>
          </p:cNvPr>
          <p:cNvSpPr txBox="1"/>
          <p:nvPr/>
        </p:nvSpPr>
        <p:spPr>
          <a:xfrm>
            <a:off x="15480144" y="12780137"/>
            <a:ext cx="135000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endParaRPr lang="pl-PL" sz="2400" dirty="0">
              <a:latin typeface="Garamond" panose="02020404030301010803" pitchFamily="18" charset="0"/>
            </a:endParaRPr>
          </a:p>
        </p:txBody>
      </p:sp>
      <p:sp>
        <p:nvSpPr>
          <p:cNvPr id="57" name="pole tekstowe 56">
            <a:extLst>
              <a:ext uri="{FF2B5EF4-FFF2-40B4-BE49-F238E27FC236}">
                <a16:creationId xmlns:a16="http://schemas.microsoft.com/office/drawing/2014/main" id="{7DE61D14-ECED-400E-9F9F-83D31B46738F}"/>
              </a:ext>
            </a:extLst>
          </p:cNvPr>
          <p:cNvSpPr txBox="1"/>
          <p:nvPr/>
        </p:nvSpPr>
        <p:spPr>
          <a:xfrm>
            <a:off x="15480144" y="28620137"/>
            <a:ext cx="13499999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r>
              <a:rPr lang="pl-PL" sz="2400" dirty="0">
                <a:latin typeface="Garamond" panose="02020404030301010803" pitchFamily="18" charset="0"/>
              </a:rPr>
              <a:t> </a:t>
            </a:r>
            <a:r>
              <a:rPr lang="pl-PL" sz="2400" dirty="0" err="1">
                <a:latin typeface="Garamond" panose="02020404030301010803" pitchFamily="18" charset="0"/>
              </a:rPr>
              <a:t>Text</a:t>
            </a:r>
            <a:endParaRPr lang="pl-PL" sz="2400" dirty="0">
              <a:latin typeface="Garamond" panose="02020404030301010803" pitchFamily="18" charset="0"/>
            </a:endParaRPr>
          </a:p>
          <a:p>
            <a:pPr algn="just"/>
            <a:endParaRPr lang="pl-PL" sz="2400" dirty="0">
              <a:latin typeface="Garamond" panose="02020404030301010803" pitchFamily="18" charset="0"/>
            </a:endParaRPr>
          </a:p>
        </p:txBody>
      </p:sp>
      <p:pic>
        <p:nvPicPr>
          <p:cNvPr id="3" name="Obraz 2" descr="Obraz zawierający czarne, ciemność&#10;&#10;Zawartość wygenerowana przez AI może być niepoprawna.">
            <a:extLst>
              <a:ext uri="{FF2B5EF4-FFF2-40B4-BE49-F238E27FC236}">
                <a16:creationId xmlns:a16="http://schemas.microsoft.com/office/drawing/2014/main" id="{AE8B3F22-345F-4F5A-D208-A776B3582FA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000" y="450000"/>
            <a:ext cx="4302000" cy="430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09514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D6689AB5A5A48A7D48B65C0C0C67D" ma:contentTypeVersion="10" ma:contentTypeDescription="Create a new document." ma:contentTypeScope="" ma:versionID="ad24d6dfc8c85b193d8fc8ec11cca9c6">
  <xsd:schema xmlns:xsd="http://www.w3.org/2001/XMLSchema" xmlns:xs="http://www.w3.org/2001/XMLSchema" xmlns:p="http://schemas.microsoft.com/office/2006/metadata/properties" xmlns:ns2="2556a869-ab30-4b54-aacb-7da3ffd69d42" targetNamespace="http://schemas.microsoft.com/office/2006/metadata/properties" ma:root="true" ma:fieldsID="4c0596de3b50ee7eca3622f88e446af4" ns2:_="">
    <xsd:import namespace="2556a869-ab30-4b54-aacb-7da3ffd69d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56a869-ab30-4b54-aacb-7da3ffd69d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BE39B49-3F59-44B1-ABAB-5CAA8524AF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56a869-ab30-4b54-aacb-7da3ffd69d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9EE4CEA-3381-488C-86A4-F4201D8AFC11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2556a869-ab30-4b54-aacb-7da3ffd69d42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692C6F6-DCE4-4A90-920B-6D0B46291FC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4799</TotalTime>
  <Words>2140</Words>
  <Application>Microsoft Macintosh PowerPoint</Application>
  <PresentationFormat>Niestandardowy</PresentationFormat>
  <Paragraphs>55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Garamond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/>
  <cp:lastModifiedBy>Paulina Bidzińska</cp:lastModifiedBy>
  <cp:revision>301</cp:revision>
  <dcterms:created xsi:type="dcterms:W3CDTF">2014-04-13T10:39:59Z</dcterms:created>
  <dcterms:modified xsi:type="dcterms:W3CDTF">2026-02-11T12:39:50Z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0x010100823D6689AB5A5A48A7D48B65C0C0C67D</vt:lpwstr>
  </property>
</Properties>
</file>